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Default Extension="sldx" ContentType="application/vnd.openxmlformats-officedocument.presentationml.slide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5" r:id="rId3"/>
    <p:sldId id="304" r:id="rId4"/>
    <p:sldId id="320" r:id="rId5"/>
    <p:sldId id="321" r:id="rId6"/>
    <p:sldId id="306" r:id="rId7"/>
    <p:sldId id="307" r:id="rId8"/>
    <p:sldId id="309" r:id="rId9"/>
    <p:sldId id="308" r:id="rId10"/>
    <p:sldId id="310" r:id="rId11"/>
    <p:sldId id="300" r:id="rId12"/>
    <p:sldId id="324" r:id="rId13"/>
    <p:sldId id="301" r:id="rId14"/>
    <p:sldId id="312" r:id="rId15"/>
    <p:sldId id="319" r:id="rId16"/>
    <p:sldId id="315" r:id="rId17"/>
    <p:sldId id="316" r:id="rId18"/>
    <p:sldId id="317" r:id="rId19"/>
    <p:sldId id="318" r:id="rId20"/>
    <p:sldId id="314" r:id="rId21"/>
    <p:sldId id="323" r:id="rId22"/>
    <p:sldId id="322" r:id="rId23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80"/>
    <a:srgbClr val="878417"/>
    <a:srgbClr val="DDD93B"/>
    <a:srgbClr val="E2DF58"/>
    <a:srgbClr val="E6E6E6"/>
    <a:srgbClr val="F2F1B4"/>
    <a:srgbClr val="272607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кол-во конференций</c:v>
                </c:pt>
                <c:pt idx="1">
                  <c:v>кол-во участников</c:v>
                </c:pt>
                <c:pt idx="2">
                  <c:v>кол-во победителей и призёров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96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кол-во конференций</c:v>
                </c:pt>
                <c:pt idx="1">
                  <c:v>кол-во участников</c:v>
                </c:pt>
                <c:pt idx="2">
                  <c:v>кол-во победителей и призёров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106</c:v>
                </c:pt>
                <c:pt idx="2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кол-во конференций</c:v>
                </c:pt>
                <c:pt idx="1">
                  <c:v>кол-во участников</c:v>
                </c:pt>
                <c:pt idx="2">
                  <c:v>кол-во победителей и призёров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</c:v>
                </c:pt>
                <c:pt idx="1">
                  <c:v>128</c:v>
                </c:pt>
                <c:pt idx="2">
                  <c:v>55</c:v>
                </c:pt>
              </c:numCache>
            </c:numRef>
          </c:val>
        </c:ser>
        <c:axId val="75437184"/>
        <c:axId val="75438720"/>
      </c:barChart>
      <c:catAx>
        <c:axId val="7543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5438720"/>
        <c:crosses val="autoZero"/>
        <c:auto val="1"/>
        <c:lblAlgn val="ctr"/>
        <c:lblOffset val="100"/>
      </c:catAx>
      <c:valAx>
        <c:axId val="75438720"/>
        <c:scaling>
          <c:orientation val="minMax"/>
        </c:scaling>
        <c:axPos val="l"/>
        <c:majorGridlines/>
        <c:numFmt formatCode="General" sourceLinked="1"/>
        <c:tickLblPos val="nextTo"/>
        <c:crossAx val="75437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BD8B1-7D77-440A-BDE1-8803FF19F0C5}" type="doc">
      <dgm:prSet loTypeId="urn:microsoft.com/office/officeart/2005/8/layout/hProcess9" loCatId="process" qsTypeId="urn:microsoft.com/office/officeart/2005/8/quickstyle/3d1" qsCatId="3D" csTypeId="urn:microsoft.com/office/officeart/2005/8/colors/accent1_4" csCatId="accent1" phldr="1"/>
      <dgm:spPr/>
    </dgm:pt>
    <dgm:pt modelId="{2E530C91-CB10-4993-97EE-10AE7A8092AF}">
      <dgm:prSet phldrT="[Текст]"/>
      <dgm:spPr/>
      <dgm:t>
        <a:bodyPr/>
        <a:lstStyle/>
        <a:p>
          <a:r>
            <a:rPr lang="ru-RU" dirty="0" smtClean="0"/>
            <a:t>компетенции, полученные в результате этой деятельности в лицее </a:t>
          </a:r>
          <a:endParaRPr lang="ru-RU" dirty="0"/>
        </a:p>
      </dgm:t>
    </dgm:pt>
    <dgm:pt modelId="{F7401DFE-06CD-4E84-8C77-CF29BA827AC1}" type="parTrans" cxnId="{A918833D-43F1-4A3E-AF45-FF08BC9DA0C7}">
      <dgm:prSet/>
      <dgm:spPr/>
      <dgm:t>
        <a:bodyPr/>
        <a:lstStyle/>
        <a:p>
          <a:endParaRPr lang="ru-RU"/>
        </a:p>
      </dgm:t>
    </dgm:pt>
    <dgm:pt modelId="{B48A09B5-E997-421B-861D-9FCE5313A8EC}" type="sibTrans" cxnId="{A918833D-43F1-4A3E-AF45-FF08BC9DA0C7}">
      <dgm:prSet/>
      <dgm:spPr/>
      <dgm:t>
        <a:bodyPr/>
        <a:lstStyle/>
        <a:p>
          <a:endParaRPr lang="ru-RU"/>
        </a:p>
      </dgm:t>
    </dgm:pt>
    <dgm:pt modelId="{987522C9-15C9-49A1-BD1A-7CD3EF250329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основа для организации научно-исследовательской деятельности в ВУЗе</a:t>
          </a:r>
          <a:endParaRPr lang="ru-RU" dirty="0"/>
        </a:p>
      </dgm:t>
    </dgm:pt>
    <dgm:pt modelId="{04BB7087-EA6D-4A65-B0A8-FFAB5C7946AF}" type="parTrans" cxnId="{7242CDEC-EDCB-484C-8D44-5A7F4F1C1825}">
      <dgm:prSet/>
      <dgm:spPr/>
      <dgm:t>
        <a:bodyPr/>
        <a:lstStyle/>
        <a:p>
          <a:endParaRPr lang="ru-RU"/>
        </a:p>
      </dgm:t>
    </dgm:pt>
    <dgm:pt modelId="{44D13D80-951B-4A4E-A3EF-AF162068D5DD}" type="sibTrans" cxnId="{7242CDEC-EDCB-484C-8D44-5A7F4F1C1825}">
      <dgm:prSet/>
      <dgm:spPr/>
      <dgm:t>
        <a:bodyPr/>
        <a:lstStyle/>
        <a:p>
          <a:endParaRPr lang="ru-RU"/>
        </a:p>
      </dgm:t>
    </dgm:pt>
    <dgm:pt modelId="{A5AC29AD-F7FA-4A89-89CF-1EDAF355FE3B}" type="pres">
      <dgm:prSet presAssocID="{155BD8B1-7D77-440A-BDE1-8803FF19F0C5}" presName="CompostProcess" presStyleCnt="0">
        <dgm:presLayoutVars>
          <dgm:dir/>
          <dgm:resizeHandles val="exact"/>
        </dgm:presLayoutVars>
      </dgm:prSet>
      <dgm:spPr/>
    </dgm:pt>
    <dgm:pt modelId="{3EC412DC-CABA-44FA-B965-DF9BFE7AD100}" type="pres">
      <dgm:prSet presAssocID="{155BD8B1-7D77-440A-BDE1-8803FF19F0C5}" presName="arrow" presStyleLbl="bgShp" presStyleIdx="0" presStyleCnt="1"/>
      <dgm:spPr/>
    </dgm:pt>
    <dgm:pt modelId="{306A1A9A-286D-4C57-A538-9254BFADB405}" type="pres">
      <dgm:prSet presAssocID="{155BD8B1-7D77-440A-BDE1-8803FF19F0C5}" presName="linearProcess" presStyleCnt="0"/>
      <dgm:spPr/>
    </dgm:pt>
    <dgm:pt modelId="{9831CEDB-2D84-43C6-8B61-311D6A4DC462}" type="pres">
      <dgm:prSet presAssocID="{2E530C91-CB10-4993-97EE-10AE7A8092A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27E1-E6AA-49A1-910D-13FE9862283D}" type="pres">
      <dgm:prSet presAssocID="{B48A09B5-E997-421B-861D-9FCE5313A8EC}" presName="sibTrans" presStyleCnt="0"/>
      <dgm:spPr/>
    </dgm:pt>
    <dgm:pt modelId="{F9332DEF-FB58-4538-8200-D71B43D4FD29}" type="pres">
      <dgm:prSet presAssocID="{987522C9-15C9-49A1-BD1A-7CD3EF25032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C2309-5666-44B0-A14C-A83E66C44967}" type="presOf" srcId="{2E530C91-CB10-4993-97EE-10AE7A8092AF}" destId="{9831CEDB-2D84-43C6-8B61-311D6A4DC462}" srcOrd="0" destOrd="0" presId="urn:microsoft.com/office/officeart/2005/8/layout/hProcess9"/>
    <dgm:cxn modelId="{21972F08-7869-4886-B5B3-5256955ECE56}" type="presOf" srcId="{155BD8B1-7D77-440A-BDE1-8803FF19F0C5}" destId="{A5AC29AD-F7FA-4A89-89CF-1EDAF355FE3B}" srcOrd="0" destOrd="0" presId="urn:microsoft.com/office/officeart/2005/8/layout/hProcess9"/>
    <dgm:cxn modelId="{A918833D-43F1-4A3E-AF45-FF08BC9DA0C7}" srcId="{155BD8B1-7D77-440A-BDE1-8803FF19F0C5}" destId="{2E530C91-CB10-4993-97EE-10AE7A8092AF}" srcOrd="0" destOrd="0" parTransId="{F7401DFE-06CD-4E84-8C77-CF29BA827AC1}" sibTransId="{B48A09B5-E997-421B-861D-9FCE5313A8EC}"/>
    <dgm:cxn modelId="{7242CDEC-EDCB-484C-8D44-5A7F4F1C1825}" srcId="{155BD8B1-7D77-440A-BDE1-8803FF19F0C5}" destId="{987522C9-15C9-49A1-BD1A-7CD3EF250329}" srcOrd="1" destOrd="0" parTransId="{04BB7087-EA6D-4A65-B0A8-FFAB5C7946AF}" sibTransId="{44D13D80-951B-4A4E-A3EF-AF162068D5DD}"/>
    <dgm:cxn modelId="{6119B6EC-0FFD-4CAD-B5F2-C8C0C18B068B}" type="presOf" srcId="{987522C9-15C9-49A1-BD1A-7CD3EF250329}" destId="{F9332DEF-FB58-4538-8200-D71B43D4FD29}" srcOrd="0" destOrd="0" presId="urn:microsoft.com/office/officeart/2005/8/layout/hProcess9"/>
    <dgm:cxn modelId="{00BC61EE-A5DC-4DAE-AEBB-FAA9784FB340}" type="presParOf" srcId="{A5AC29AD-F7FA-4A89-89CF-1EDAF355FE3B}" destId="{3EC412DC-CABA-44FA-B965-DF9BFE7AD100}" srcOrd="0" destOrd="0" presId="urn:microsoft.com/office/officeart/2005/8/layout/hProcess9"/>
    <dgm:cxn modelId="{A15EDF42-D2B7-4F66-B14A-D003EF4B63AB}" type="presParOf" srcId="{A5AC29AD-F7FA-4A89-89CF-1EDAF355FE3B}" destId="{306A1A9A-286D-4C57-A538-9254BFADB405}" srcOrd="1" destOrd="0" presId="urn:microsoft.com/office/officeart/2005/8/layout/hProcess9"/>
    <dgm:cxn modelId="{B91E7C29-53BB-4393-AA39-BDB93D6C332F}" type="presParOf" srcId="{306A1A9A-286D-4C57-A538-9254BFADB405}" destId="{9831CEDB-2D84-43C6-8B61-311D6A4DC462}" srcOrd="0" destOrd="0" presId="urn:microsoft.com/office/officeart/2005/8/layout/hProcess9"/>
    <dgm:cxn modelId="{0883A6F1-62B4-4CCF-BC5D-AA5A051EA109}" type="presParOf" srcId="{306A1A9A-286D-4C57-A538-9254BFADB405}" destId="{4E7B27E1-E6AA-49A1-910D-13FE9862283D}" srcOrd="1" destOrd="0" presId="urn:microsoft.com/office/officeart/2005/8/layout/hProcess9"/>
    <dgm:cxn modelId="{291ED8C6-4180-431C-A563-B2972AB27A2F}" type="presParOf" srcId="{306A1A9A-286D-4C57-A538-9254BFADB405}" destId="{F9332DEF-FB58-4538-8200-D71B43D4FD2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5B406-CA90-43E3-A3BD-E883A358453A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5E56F-4D4B-4EEC-BE09-F172680687C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b="1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b="1" dirty="0">
            <a:solidFill>
              <a:schemeClr val="accent5">
                <a:lumMod val="25000"/>
              </a:schemeClr>
            </a:solidFill>
          </a:endParaRPr>
        </a:p>
      </dgm:t>
    </dgm:pt>
    <dgm:pt modelId="{F8B0EBEB-286E-4C88-BFFB-FEDCEC0A786C}" type="parTrans" cxnId="{2AA296FF-223A-4E50-906D-CACAD3259AA9}">
      <dgm:prSet/>
      <dgm:spPr/>
      <dgm:t>
        <a:bodyPr/>
        <a:lstStyle/>
        <a:p>
          <a:endParaRPr lang="ru-RU"/>
        </a:p>
      </dgm:t>
    </dgm:pt>
    <dgm:pt modelId="{4F97DADE-8900-4339-85CB-43941D5BAC6A}" type="sibTrans" cxnId="{2AA296FF-223A-4E50-906D-CACAD3259AA9}">
      <dgm:prSet/>
      <dgm:spPr/>
      <dgm:t>
        <a:bodyPr/>
        <a:lstStyle/>
        <a:p>
          <a:endParaRPr lang="ru-RU"/>
        </a:p>
      </dgm:t>
    </dgm:pt>
    <dgm:pt modelId="{213FA741-75E5-459C-91EC-3118F1D66B7D}">
      <dgm:prSet phldrT="[Текст]"/>
      <dgm:spPr/>
      <dgm:t>
        <a:bodyPr/>
        <a:lstStyle/>
        <a:p>
          <a:r>
            <a:rPr lang="ru-RU" b="1" dirty="0" smtClean="0"/>
            <a:t>Разработка и внедрение </a:t>
          </a:r>
          <a:r>
            <a:rPr lang="ru-RU" b="1" dirty="0" err="1" smtClean="0"/>
            <a:t>внутришкольных</a:t>
          </a:r>
          <a:r>
            <a:rPr lang="ru-RU" b="1" dirty="0" smtClean="0"/>
            <a:t> нормативных документов</a:t>
          </a:r>
          <a:endParaRPr lang="ru-RU" dirty="0"/>
        </a:p>
      </dgm:t>
    </dgm:pt>
    <dgm:pt modelId="{E2CD567E-79AE-4149-9F20-932013A721A2}" type="parTrans" cxnId="{BB8B8A49-1815-4A89-B419-7698F1C9676D}">
      <dgm:prSet/>
      <dgm:spPr/>
      <dgm:t>
        <a:bodyPr/>
        <a:lstStyle/>
        <a:p>
          <a:endParaRPr lang="ru-RU"/>
        </a:p>
      </dgm:t>
    </dgm:pt>
    <dgm:pt modelId="{6AF24E18-040D-497D-9B43-693B29DAF085}" type="sibTrans" cxnId="{BB8B8A49-1815-4A89-B419-7698F1C9676D}">
      <dgm:prSet/>
      <dgm:spPr/>
      <dgm:t>
        <a:bodyPr/>
        <a:lstStyle/>
        <a:p>
          <a:endParaRPr lang="ru-RU"/>
        </a:p>
      </dgm:t>
    </dgm:pt>
    <dgm:pt modelId="{A74F07FE-EE83-46F8-B443-AC398EB9286A}">
      <dgm:prSet phldrT="[Текст]"/>
      <dgm:spPr/>
      <dgm:t>
        <a:bodyPr/>
        <a:lstStyle/>
        <a:p>
          <a:r>
            <a:rPr lang="ru-RU" b="1" dirty="0" smtClean="0"/>
            <a:t>Профессиональная компетентность педагогов</a:t>
          </a:r>
          <a:endParaRPr lang="ru-RU" dirty="0"/>
        </a:p>
      </dgm:t>
    </dgm:pt>
    <dgm:pt modelId="{B9F0FBA4-E5C5-4C99-947E-5F64C1AF1520}" type="parTrans" cxnId="{2F3DE297-254B-4176-A1F5-170089694038}">
      <dgm:prSet/>
      <dgm:spPr/>
      <dgm:t>
        <a:bodyPr/>
        <a:lstStyle/>
        <a:p>
          <a:endParaRPr lang="ru-RU"/>
        </a:p>
      </dgm:t>
    </dgm:pt>
    <dgm:pt modelId="{DF180D02-06CA-4A80-AFBF-3782E7C8D6B7}" type="sibTrans" cxnId="{2F3DE297-254B-4176-A1F5-170089694038}">
      <dgm:prSet/>
      <dgm:spPr/>
      <dgm:t>
        <a:bodyPr/>
        <a:lstStyle/>
        <a:p>
          <a:endParaRPr lang="ru-RU"/>
        </a:p>
      </dgm:t>
    </dgm:pt>
    <dgm:pt modelId="{10D91C37-FE9B-47E8-9ACA-5C2424A42E33}">
      <dgm:prSet phldrT="[Текст]"/>
      <dgm:spPr/>
      <dgm:t>
        <a:bodyPr/>
        <a:lstStyle/>
        <a:p>
          <a:r>
            <a:rPr lang="ru-RU" b="1" dirty="0" smtClean="0"/>
            <a:t>Учебно-познавательная компетентность учащихся</a:t>
          </a:r>
          <a:endParaRPr lang="ru-RU" dirty="0"/>
        </a:p>
      </dgm:t>
    </dgm:pt>
    <dgm:pt modelId="{E7390FA2-584A-4F1E-9648-7A3C992955AF}" type="parTrans" cxnId="{AAC30793-95EB-4D2A-98E8-964EAF4ACEE7}">
      <dgm:prSet/>
      <dgm:spPr/>
      <dgm:t>
        <a:bodyPr/>
        <a:lstStyle/>
        <a:p>
          <a:endParaRPr lang="ru-RU"/>
        </a:p>
      </dgm:t>
    </dgm:pt>
    <dgm:pt modelId="{880106C6-23D7-47D7-A52C-15569DFE2751}" type="sibTrans" cxnId="{AAC30793-95EB-4D2A-98E8-964EAF4ACEE7}">
      <dgm:prSet/>
      <dgm:spPr/>
      <dgm:t>
        <a:bodyPr/>
        <a:lstStyle/>
        <a:p>
          <a:endParaRPr lang="ru-RU"/>
        </a:p>
      </dgm:t>
    </dgm:pt>
    <dgm:pt modelId="{2052C273-FDD4-4503-9C0B-B7D7A113F5B9}" type="pres">
      <dgm:prSet presAssocID="{9B85B406-CA90-43E3-A3BD-E883A35845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0CFE7-94EF-4705-9035-732435B8EBA4}" type="pres">
      <dgm:prSet presAssocID="{9315E56F-4D4B-4EEC-BE09-F172680687C3}" presName="roof" presStyleLbl="dkBgShp" presStyleIdx="0" presStyleCnt="2"/>
      <dgm:spPr/>
      <dgm:t>
        <a:bodyPr/>
        <a:lstStyle/>
        <a:p>
          <a:endParaRPr lang="ru-RU"/>
        </a:p>
      </dgm:t>
    </dgm:pt>
    <dgm:pt modelId="{E4E1970F-8FC7-49FB-B544-E136B22BF043}" type="pres">
      <dgm:prSet presAssocID="{9315E56F-4D4B-4EEC-BE09-F172680687C3}" presName="pillars" presStyleCnt="0"/>
      <dgm:spPr/>
    </dgm:pt>
    <dgm:pt modelId="{03EACB8C-C708-4BF2-A48F-11CED7F73E38}" type="pres">
      <dgm:prSet presAssocID="{9315E56F-4D4B-4EEC-BE09-F172680687C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5F4DA-1A0D-4DB0-B008-D4F92DD61423}" type="pres">
      <dgm:prSet presAssocID="{A74F07FE-EE83-46F8-B443-AC398EB9286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E7D28-027A-4E22-93FC-FFFCB3E14749}" type="pres">
      <dgm:prSet presAssocID="{10D91C37-FE9B-47E8-9ACA-5C2424A42E3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AB2B0-B348-4E3C-8896-D98CC503420B}" type="pres">
      <dgm:prSet presAssocID="{9315E56F-4D4B-4EEC-BE09-F172680687C3}" presName="base" presStyleLbl="dkBgShp" presStyleIdx="1" presStyleCnt="2"/>
      <dgm:spPr/>
    </dgm:pt>
  </dgm:ptLst>
  <dgm:cxnLst>
    <dgm:cxn modelId="{CBC4A705-FE1A-4A86-89B6-FC4264C7FDEB}" type="presOf" srcId="{10D91C37-FE9B-47E8-9ACA-5C2424A42E33}" destId="{AB4E7D28-027A-4E22-93FC-FFFCB3E14749}" srcOrd="0" destOrd="0" presId="urn:microsoft.com/office/officeart/2005/8/layout/hList3"/>
    <dgm:cxn modelId="{BB8B8A49-1815-4A89-B419-7698F1C9676D}" srcId="{9315E56F-4D4B-4EEC-BE09-F172680687C3}" destId="{213FA741-75E5-459C-91EC-3118F1D66B7D}" srcOrd="0" destOrd="0" parTransId="{E2CD567E-79AE-4149-9F20-932013A721A2}" sibTransId="{6AF24E18-040D-497D-9B43-693B29DAF085}"/>
    <dgm:cxn modelId="{48114C17-8763-4873-B659-86C8287DD796}" type="presOf" srcId="{A74F07FE-EE83-46F8-B443-AC398EB9286A}" destId="{B1B5F4DA-1A0D-4DB0-B008-D4F92DD61423}" srcOrd="0" destOrd="0" presId="urn:microsoft.com/office/officeart/2005/8/layout/hList3"/>
    <dgm:cxn modelId="{2F3DE297-254B-4176-A1F5-170089694038}" srcId="{9315E56F-4D4B-4EEC-BE09-F172680687C3}" destId="{A74F07FE-EE83-46F8-B443-AC398EB9286A}" srcOrd="1" destOrd="0" parTransId="{B9F0FBA4-E5C5-4C99-947E-5F64C1AF1520}" sibTransId="{DF180D02-06CA-4A80-AFBF-3782E7C8D6B7}"/>
    <dgm:cxn modelId="{AAC30793-95EB-4D2A-98E8-964EAF4ACEE7}" srcId="{9315E56F-4D4B-4EEC-BE09-F172680687C3}" destId="{10D91C37-FE9B-47E8-9ACA-5C2424A42E33}" srcOrd="2" destOrd="0" parTransId="{E7390FA2-584A-4F1E-9648-7A3C992955AF}" sibTransId="{880106C6-23D7-47D7-A52C-15569DFE2751}"/>
    <dgm:cxn modelId="{2AA296FF-223A-4E50-906D-CACAD3259AA9}" srcId="{9B85B406-CA90-43E3-A3BD-E883A358453A}" destId="{9315E56F-4D4B-4EEC-BE09-F172680687C3}" srcOrd="0" destOrd="0" parTransId="{F8B0EBEB-286E-4C88-BFFB-FEDCEC0A786C}" sibTransId="{4F97DADE-8900-4339-85CB-43941D5BAC6A}"/>
    <dgm:cxn modelId="{89B38D33-D6CC-4465-9618-4500FF5F81D4}" type="presOf" srcId="{213FA741-75E5-459C-91EC-3118F1D66B7D}" destId="{03EACB8C-C708-4BF2-A48F-11CED7F73E38}" srcOrd="0" destOrd="0" presId="urn:microsoft.com/office/officeart/2005/8/layout/hList3"/>
    <dgm:cxn modelId="{8C47D0D6-23D4-4506-8A5C-3897CB390A9C}" type="presOf" srcId="{9315E56F-4D4B-4EEC-BE09-F172680687C3}" destId="{33C0CFE7-94EF-4705-9035-732435B8EBA4}" srcOrd="0" destOrd="0" presId="urn:microsoft.com/office/officeart/2005/8/layout/hList3"/>
    <dgm:cxn modelId="{498447EB-4ACF-4149-9741-408AB6B36D4B}" type="presOf" srcId="{9B85B406-CA90-43E3-A3BD-E883A358453A}" destId="{2052C273-FDD4-4503-9C0B-B7D7A113F5B9}" srcOrd="0" destOrd="0" presId="urn:microsoft.com/office/officeart/2005/8/layout/hList3"/>
    <dgm:cxn modelId="{A37CA744-60FE-4F74-942D-8076052E99B5}" type="presParOf" srcId="{2052C273-FDD4-4503-9C0B-B7D7A113F5B9}" destId="{33C0CFE7-94EF-4705-9035-732435B8EBA4}" srcOrd="0" destOrd="0" presId="urn:microsoft.com/office/officeart/2005/8/layout/hList3"/>
    <dgm:cxn modelId="{0A10DFA2-103E-4891-ADEC-7AA1858D15A6}" type="presParOf" srcId="{2052C273-FDD4-4503-9C0B-B7D7A113F5B9}" destId="{E4E1970F-8FC7-49FB-B544-E136B22BF043}" srcOrd="1" destOrd="0" presId="urn:microsoft.com/office/officeart/2005/8/layout/hList3"/>
    <dgm:cxn modelId="{E3067D54-A549-4207-966F-749D22238E21}" type="presParOf" srcId="{E4E1970F-8FC7-49FB-B544-E136B22BF043}" destId="{03EACB8C-C708-4BF2-A48F-11CED7F73E38}" srcOrd="0" destOrd="0" presId="urn:microsoft.com/office/officeart/2005/8/layout/hList3"/>
    <dgm:cxn modelId="{D05F123D-B5C5-490C-AE5E-680C9887BCD1}" type="presParOf" srcId="{E4E1970F-8FC7-49FB-B544-E136B22BF043}" destId="{B1B5F4DA-1A0D-4DB0-B008-D4F92DD61423}" srcOrd="1" destOrd="0" presId="urn:microsoft.com/office/officeart/2005/8/layout/hList3"/>
    <dgm:cxn modelId="{F2FE10BC-A218-40F0-A47E-CBF5445599B8}" type="presParOf" srcId="{E4E1970F-8FC7-49FB-B544-E136B22BF043}" destId="{AB4E7D28-027A-4E22-93FC-FFFCB3E14749}" srcOrd="2" destOrd="0" presId="urn:microsoft.com/office/officeart/2005/8/layout/hList3"/>
    <dgm:cxn modelId="{C2A86436-503E-4B18-9837-7189E23A727E}" type="presParOf" srcId="{2052C273-FDD4-4503-9C0B-B7D7A113F5B9}" destId="{E3CAB2B0-B348-4E3C-8896-D98CC50342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EAA13-0935-498B-AD86-9B0CF5652DA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DCF6E-C863-478A-A80F-848F203CEAE9}">
      <dgm:prSet phldrT="[Текст]"/>
      <dgm:spPr/>
      <dgm:t>
        <a:bodyPr/>
        <a:lstStyle/>
        <a:p>
          <a:pPr algn="ctr">
            <a:tabLst/>
          </a:pPr>
          <a:r>
            <a:rPr lang="ru-RU" b="1" dirty="0" smtClean="0">
              <a:solidFill>
                <a:schemeClr val="tx1"/>
              </a:solidFill>
            </a:rPr>
            <a:t>Положение о проектной и исследовательской деятельности                   </a:t>
          </a:r>
          <a:endParaRPr lang="ru-RU" b="1" dirty="0">
            <a:solidFill>
              <a:schemeClr val="tx1"/>
            </a:solidFill>
          </a:endParaRPr>
        </a:p>
      </dgm:t>
    </dgm:pt>
    <dgm:pt modelId="{AC3519B4-73EF-44DF-BE15-40D8BB0BFD12}" type="parTrans" cxnId="{5722EA24-2E8B-42F5-A863-0421B2BF570A}">
      <dgm:prSet/>
      <dgm:spPr/>
      <dgm:t>
        <a:bodyPr/>
        <a:lstStyle/>
        <a:p>
          <a:endParaRPr lang="ru-RU"/>
        </a:p>
      </dgm:t>
    </dgm:pt>
    <dgm:pt modelId="{C947897F-E073-43BB-BD6A-95408AEEAE30}" type="sibTrans" cxnId="{5722EA24-2E8B-42F5-A863-0421B2BF570A}">
      <dgm:prSet/>
      <dgm:spPr/>
      <dgm:t>
        <a:bodyPr/>
        <a:lstStyle/>
        <a:p>
          <a:endParaRPr lang="ru-RU"/>
        </a:p>
      </dgm:t>
    </dgm:pt>
    <dgm:pt modelId="{7441376E-B627-4CCB-88F4-D4EACB24F0C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Положение о научном обществе лицеистов</a:t>
          </a:r>
          <a:endParaRPr lang="ru-RU" b="1" dirty="0">
            <a:solidFill>
              <a:schemeClr val="tx1"/>
            </a:solidFill>
          </a:endParaRPr>
        </a:p>
      </dgm:t>
    </dgm:pt>
    <dgm:pt modelId="{159C8C3D-55DD-4ED8-8C3E-938A562B021E}" type="parTrans" cxnId="{D593016B-4B20-467A-8CB2-37C3E2B0862E}">
      <dgm:prSet/>
      <dgm:spPr/>
      <dgm:t>
        <a:bodyPr/>
        <a:lstStyle/>
        <a:p>
          <a:endParaRPr lang="ru-RU"/>
        </a:p>
      </dgm:t>
    </dgm:pt>
    <dgm:pt modelId="{3EDFC3EF-1CB8-4A0C-898C-20F4E322EB07}" type="sibTrans" cxnId="{D593016B-4B20-467A-8CB2-37C3E2B0862E}">
      <dgm:prSet/>
      <dgm:spPr/>
      <dgm:t>
        <a:bodyPr/>
        <a:lstStyle/>
        <a:p>
          <a:endParaRPr lang="ru-RU"/>
        </a:p>
      </dgm:t>
    </dgm:pt>
    <dgm:pt modelId="{3C45CDCD-07E5-4230-93BB-6DB3EAD34D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Циклограмма управления ПИД учащихся       </a:t>
          </a:r>
          <a:endParaRPr lang="ru-RU" b="1" dirty="0">
            <a:solidFill>
              <a:schemeClr val="tx1"/>
            </a:solidFill>
          </a:endParaRPr>
        </a:p>
      </dgm:t>
    </dgm:pt>
    <dgm:pt modelId="{0DFF1991-3F14-489E-B0AE-5934DE7EC853}" type="parTrans" cxnId="{4D800F72-0649-44E4-895B-E9D3C5AAF3D1}">
      <dgm:prSet/>
      <dgm:spPr/>
      <dgm:t>
        <a:bodyPr/>
        <a:lstStyle/>
        <a:p>
          <a:endParaRPr lang="ru-RU"/>
        </a:p>
      </dgm:t>
    </dgm:pt>
    <dgm:pt modelId="{C58E1A23-FF67-4E42-9775-0A346B2FFC68}" type="sibTrans" cxnId="{4D800F72-0649-44E4-895B-E9D3C5AAF3D1}">
      <dgm:prSet/>
      <dgm:spPr/>
      <dgm:t>
        <a:bodyPr/>
        <a:lstStyle/>
        <a:p>
          <a:endParaRPr lang="ru-RU"/>
        </a:p>
      </dgm:t>
    </dgm:pt>
    <dgm:pt modelId="{C1FC9CE3-5CCD-4887-B072-C48E39C51DAF}">
      <dgm:prSet phldrT="[Текст]"/>
      <dgm:spPr/>
      <dgm:t>
        <a:bodyPr/>
        <a:lstStyle/>
        <a:p>
          <a:r>
            <a:rPr lang="ru-RU" dirty="0" smtClean="0"/>
            <a:t>Подача заявки на секцию НОЛ</a:t>
          </a:r>
          <a:endParaRPr lang="ru-RU" dirty="0"/>
        </a:p>
      </dgm:t>
    </dgm:pt>
    <dgm:pt modelId="{A07CA70C-B9A3-43A8-807B-11DEE2D07D9D}" type="parTrans" cxnId="{B29DD0EA-49A5-4139-8848-C2B9DDA622C1}">
      <dgm:prSet/>
      <dgm:spPr/>
      <dgm:t>
        <a:bodyPr/>
        <a:lstStyle/>
        <a:p>
          <a:endParaRPr lang="ru-RU"/>
        </a:p>
      </dgm:t>
    </dgm:pt>
    <dgm:pt modelId="{123DFC6B-A04E-4402-B4DB-C9836EF8F008}" type="sibTrans" cxnId="{B29DD0EA-49A5-4139-8848-C2B9DDA622C1}">
      <dgm:prSet/>
      <dgm:spPr/>
      <dgm:t>
        <a:bodyPr/>
        <a:lstStyle/>
        <a:p>
          <a:endParaRPr lang="ru-RU"/>
        </a:p>
      </dgm:t>
    </dgm:pt>
    <dgm:pt modelId="{7AA882C1-193D-459C-8D4F-CCB25AC08B28}">
      <dgm:prSet phldrT="[Текст]"/>
      <dgm:spPr/>
      <dgm:t>
        <a:bodyPr/>
        <a:lstStyle/>
        <a:p>
          <a:r>
            <a:rPr lang="ru-RU" dirty="0" smtClean="0"/>
            <a:t>Оформление заявки и программы работы </a:t>
          </a:r>
          <a:endParaRPr lang="ru-RU" dirty="0"/>
        </a:p>
      </dgm:t>
    </dgm:pt>
    <dgm:pt modelId="{03442F0A-BA6F-4C83-A171-EA6CC6374CD5}" type="parTrans" cxnId="{05CBC110-4969-4C2E-8E23-8732542FDDA4}">
      <dgm:prSet/>
      <dgm:spPr/>
      <dgm:t>
        <a:bodyPr/>
        <a:lstStyle/>
        <a:p>
          <a:endParaRPr lang="ru-RU"/>
        </a:p>
      </dgm:t>
    </dgm:pt>
    <dgm:pt modelId="{FC284295-46FC-48CF-930F-4EC3B3C96161}" type="sibTrans" cxnId="{05CBC110-4969-4C2E-8E23-8732542FDDA4}">
      <dgm:prSet/>
      <dgm:spPr/>
      <dgm:t>
        <a:bodyPr/>
        <a:lstStyle/>
        <a:p>
          <a:endParaRPr lang="ru-RU"/>
        </a:p>
      </dgm:t>
    </dgm:pt>
    <dgm:pt modelId="{2DE4128D-E271-4F01-8988-187515E238AD}">
      <dgm:prSet phldrT="[Текст]"/>
      <dgm:spPr/>
      <dgm:t>
        <a:bodyPr/>
        <a:lstStyle/>
        <a:p>
          <a:r>
            <a:rPr lang="ru-RU" dirty="0" smtClean="0"/>
            <a:t>Утверждение  на НМО</a:t>
          </a:r>
          <a:endParaRPr lang="ru-RU" dirty="0"/>
        </a:p>
      </dgm:t>
    </dgm:pt>
    <dgm:pt modelId="{5DE869DC-9847-43B4-B3A9-B4FEF7BE519C}" type="parTrans" cxnId="{E6F8788B-A339-4813-98DD-07D5DF0A7026}">
      <dgm:prSet/>
      <dgm:spPr/>
      <dgm:t>
        <a:bodyPr/>
        <a:lstStyle/>
        <a:p>
          <a:endParaRPr lang="ru-RU"/>
        </a:p>
      </dgm:t>
    </dgm:pt>
    <dgm:pt modelId="{A8F73573-AE5C-4AFB-9BF8-B28B21CFBC95}" type="sibTrans" cxnId="{E6F8788B-A339-4813-98DD-07D5DF0A7026}">
      <dgm:prSet/>
      <dgm:spPr/>
      <dgm:t>
        <a:bodyPr/>
        <a:lstStyle/>
        <a:p>
          <a:endParaRPr lang="ru-RU"/>
        </a:p>
      </dgm:t>
    </dgm:pt>
    <dgm:pt modelId="{99C30DC5-3163-43ED-9295-859FD17D7FD9}">
      <dgm:prSet phldrT="[Текст]"/>
      <dgm:spPr/>
      <dgm:t>
        <a:bodyPr/>
        <a:lstStyle/>
        <a:p>
          <a:r>
            <a:rPr lang="ru-RU" dirty="0" smtClean="0"/>
            <a:t>Экспертиза работ на Координационном совете НОЛ</a:t>
          </a:r>
          <a:endParaRPr lang="ru-RU" dirty="0"/>
        </a:p>
      </dgm:t>
    </dgm:pt>
    <dgm:pt modelId="{7C4F0564-4C12-4BD8-A82A-4D39C9DF40C8}" type="parTrans" cxnId="{9B63AB7A-477B-40D4-9820-970B097E698A}">
      <dgm:prSet/>
      <dgm:spPr/>
      <dgm:t>
        <a:bodyPr/>
        <a:lstStyle/>
        <a:p>
          <a:endParaRPr lang="ru-RU"/>
        </a:p>
      </dgm:t>
    </dgm:pt>
    <dgm:pt modelId="{8A7E843A-3D3C-4F05-B2AE-D1E6D208935A}" type="sibTrans" cxnId="{9B63AB7A-477B-40D4-9820-970B097E698A}">
      <dgm:prSet/>
      <dgm:spPr/>
      <dgm:t>
        <a:bodyPr/>
        <a:lstStyle/>
        <a:p>
          <a:endParaRPr lang="ru-RU"/>
        </a:p>
      </dgm:t>
    </dgm:pt>
    <dgm:pt modelId="{CEFE5C39-E9B4-4130-92E5-3BF84A4FE446}">
      <dgm:prSet phldrT="[Текст]"/>
      <dgm:spPr/>
      <dgm:t>
        <a:bodyPr/>
        <a:lstStyle/>
        <a:p>
          <a:endParaRPr lang="ru-RU" dirty="0"/>
        </a:p>
      </dgm:t>
    </dgm:pt>
    <dgm:pt modelId="{7D4E8112-3C60-4F2D-9E7B-834612711753}" type="parTrans" cxnId="{193703A6-93C2-4044-BD1B-56BBDCB85724}">
      <dgm:prSet/>
      <dgm:spPr/>
      <dgm:t>
        <a:bodyPr/>
        <a:lstStyle/>
        <a:p>
          <a:endParaRPr lang="ru-RU"/>
        </a:p>
      </dgm:t>
    </dgm:pt>
    <dgm:pt modelId="{832C9537-FF61-4744-834B-8B877028A236}" type="sibTrans" cxnId="{193703A6-93C2-4044-BD1B-56BBDCB85724}">
      <dgm:prSet/>
      <dgm:spPr/>
      <dgm:t>
        <a:bodyPr/>
        <a:lstStyle/>
        <a:p>
          <a:endParaRPr lang="ru-RU"/>
        </a:p>
      </dgm:t>
    </dgm:pt>
    <dgm:pt modelId="{34C0CD7C-396E-40D8-BF19-B173ED67A1DA}">
      <dgm:prSet phldrT="[Текст]"/>
      <dgm:spPr/>
      <dgm:t>
        <a:bodyPr/>
        <a:lstStyle/>
        <a:p>
          <a:r>
            <a:rPr lang="ru-RU" dirty="0" smtClean="0"/>
            <a:t>Промежуточный и итоговый контроль - НМС </a:t>
          </a:r>
          <a:endParaRPr lang="ru-RU" dirty="0"/>
        </a:p>
      </dgm:t>
    </dgm:pt>
    <dgm:pt modelId="{CCF36577-D529-4F14-BF50-7C6CC24EA855}" type="parTrans" cxnId="{5607B1A0-B73F-44D4-B679-661246D5CE30}">
      <dgm:prSet/>
      <dgm:spPr/>
      <dgm:t>
        <a:bodyPr/>
        <a:lstStyle/>
        <a:p>
          <a:endParaRPr lang="ru-RU"/>
        </a:p>
      </dgm:t>
    </dgm:pt>
    <dgm:pt modelId="{0C249C15-7284-4CA0-88EF-366DEE1F81F9}" type="sibTrans" cxnId="{5607B1A0-B73F-44D4-B679-661246D5CE30}">
      <dgm:prSet/>
      <dgm:spPr/>
      <dgm:t>
        <a:bodyPr/>
        <a:lstStyle/>
        <a:p>
          <a:endParaRPr lang="ru-RU"/>
        </a:p>
      </dgm:t>
    </dgm:pt>
    <dgm:pt modelId="{E8434D32-DD42-498A-B63C-B9577EE49C7F}" type="pres">
      <dgm:prSet presAssocID="{007EAA13-0935-498B-AD86-9B0CF5652DA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ED895E-D18E-46F2-A05F-1F896281D2DE}" type="pres">
      <dgm:prSet presAssocID="{007EAA13-0935-498B-AD86-9B0CF5652DA6}" presName="outerBox" presStyleCnt="0"/>
      <dgm:spPr/>
    </dgm:pt>
    <dgm:pt modelId="{850FE00F-E953-48AF-BFDC-FB3BD88D2296}" type="pres">
      <dgm:prSet presAssocID="{007EAA13-0935-498B-AD86-9B0CF5652DA6}" presName="outerBoxParent" presStyleLbl="node1" presStyleIdx="0" presStyleCnt="3"/>
      <dgm:spPr/>
      <dgm:t>
        <a:bodyPr/>
        <a:lstStyle/>
        <a:p>
          <a:endParaRPr lang="ru-RU"/>
        </a:p>
      </dgm:t>
    </dgm:pt>
    <dgm:pt modelId="{1A3F12D4-906E-4FDC-B2DD-EA58270C6780}" type="pres">
      <dgm:prSet presAssocID="{007EAA13-0935-498B-AD86-9B0CF5652DA6}" presName="outerBoxChildren" presStyleCnt="0"/>
      <dgm:spPr/>
    </dgm:pt>
    <dgm:pt modelId="{4C24A716-C7E8-42E3-AC42-E6016919719C}" type="pres">
      <dgm:prSet presAssocID="{007EAA13-0935-498B-AD86-9B0CF5652DA6}" presName="middleBox" presStyleCnt="0"/>
      <dgm:spPr/>
    </dgm:pt>
    <dgm:pt modelId="{51BA8E7D-F680-4C20-AC55-6B6602533347}" type="pres">
      <dgm:prSet presAssocID="{007EAA13-0935-498B-AD86-9B0CF5652DA6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35759247-5F79-44E3-81E6-EDF7E7C36464}" type="pres">
      <dgm:prSet presAssocID="{007EAA13-0935-498B-AD86-9B0CF5652DA6}" presName="middleBoxChildren" presStyleCnt="0"/>
      <dgm:spPr/>
    </dgm:pt>
    <dgm:pt modelId="{FB6515F4-81CB-4151-88C6-C527096BBB19}" type="pres">
      <dgm:prSet presAssocID="{007EAA13-0935-498B-AD86-9B0CF5652DA6}" presName="centerBox" presStyleCnt="0"/>
      <dgm:spPr/>
    </dgm:pt>
    <dgm:pt modelId="{39F83162-67CD-4FD8-B043-496C9F2E9788}" type="pres">
      <dgm:prSet presAssocID="{007EAA13-0935-498B-AD86-9B0CF5652DA6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A315D635-293D-4244-94C6-0FC805DB27AA}" type="pres">
      <dgm:prSet presAssocID="{007EAA13-0935-498B-AD86-9B0CF5652DA6}" presName="centerBoxChildren" presStyleCnt="0"/>
      <dgm:spPr/>
    </dgm:pt>
    <dgm:pt modelId="{D638ED4F-A8C5-470B-A94A-4AA8EF738E59}" type="pres">
      <dgm:prSet presAssocID="{C1FC9CE3-5CCD-4887-B072-C48E39C51DAF}" presName="c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81F1A-B9C8-459C-B5FD-62F1099AE573}" type="pres">
      <dgm:prSet presAssocID="{123DFC6B-A04E-4402-B4DB-C9836EF8F008}" presName="centerSibTrans" presStyleCnt="0"/>
      <dgm:spPr/>
    </dgm:pt>
    <dgm:pt modelId="{7E9B3062-60CD-4C9B-89FB-A62A64022AE5}" type="pres">
      <dgm:prSet presAssocID="{7AA882C1-193D-459C-8D4F-CCB25AC08B28}" presName="c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DE30-2C69-418A-8BF6-67445F90D2F2}" type="pres">
      <dgm:prSet presAssocID="{FC284295-46FC-48CF-930F-4EC3B3C96161}" presName="centerSibTrans" presStyleCnt="0"/>
      <dgm:spPr/>
    </dgm:pt>
    <dgm:pt modelId="{BBE89170-1752-4A54-9374-BEA10C691D56}" type="pres">
      <dgm:prSet presAssocID="{2DE4128D-E271-4F01-8988-187515E238AD}" presName="c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3D32-F2B1-4D28-830D-F32F1AB4F5AA}" type="pres">
      <dgm:prSet presAssocID="{A8F73573-AE5C-4AFB-9BF8-B28B21CFBC95}" presName="centerSibTrans" presStyleCnt="0"/>
      <dgm:spPr/>
    </dgm:pt>
    <dgm:pt modelId="{A25770D0-F560-47DD-AF14-2FAB871E73D0}" type="pres">
      <dgm:prSet presAssocID="{99C30DC5-3163-43ED-9295-859FD17D7FD9}" presName="c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2A40-8373-4CBE-ADC1-8D335ED01EA7}" type="pres">
      <dgm:prSet presAssocID="{8A7E843A-3D3C-4F05-B2AE-D1E6D208935A}" presName="centerSibTrans" presStyleCnt="0"/>
      <dgm:spPr/>
    </dgm:pt>
    <dgm:pt modelId="{3CCE6A3F-A199-46B8-8451-471D9019DED2}" type="pres">
      <dgm:prSet presAssocID="{34C0CD7C-396E-40D8-BF19-B173ED67A1DA}" presName="c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D829C-9469-411D-A1C5-50BE2AA9E554}" type="presOf" srcId="{7441376E-B627-4CCB-88F4-D4EACB24F0C1}" destId="{51BA8E7D-F680-4C20-AC55-6B6602533347}" srcOrd="0" destOrd="0" presId="urn:microsoft.com/office/officeart/2005/8/layout/target2"/>
    <dgm:cxn modelId="{8F88D47A-CC64-4344-B822-2E97BF418C41}" type="presOf" srcId="{99C30DC5-3163-43ED-9295-859FD17D7FD9}" destId="{A25770D0-F560-47DD-AF14-2FAB871E73D0}" srcOrd="0" destOrd="0" presId="urn:microsoft.com/office/officeart/2005/8/layout/target2"/>
    <dgm:cxn modelId="{1F5B784E-EDAA-4702-B75D-5DA2F40C42C3}" type="presOf" srcId="{2DE4128D-E271-4F01-8988-187515E238AD}" destId="{BBE89170-1752-4A54-9374-BEA10C691D56}" srcOrd="0" destOrd="0" presId="urn:microsoft.com/office/officeart/2005/8/layout/target2"/>
    <dgm:cxn modelId="{E6F8788B-A339-4813-98DD-07D5DF0A7026}" srcId="{3C45CDCD-07E5-4230-93BB-6DB3EAD34D0B}" destId="{2DE4128D-E271-4F01-8988-187515E238AD}" srcOrd="2" destOrd="0" parTransId="{5DE869DC-9847-43B4-B3A9-B4FEF7BE519C}" sibTransId="{A8F73573-AE5C-4AFB-9BF8-B28B21CFBC95}"/>
    <dgm:cxn modelId="{A4650573-BA02-4FE5-B1FD-5F6A72A3050C}" type="presOf" srcId="{7AA882C1-193D-459C-8D4F-CCB25AC08B28}" destId="{7E9B3062-60CD-4C9B-89FB-A62A64022AE5}" srcOrd="0" destOrd="0" presId="urn:microsoft.com/office/officeart/2005/8/layout/target2"/>
    <dgm:cxn modelId="{7EAE818B-DE3C-4F2D-9761-F43F64E17C82}" type="presOf" srcId="{C1FC9CE3-5CCD-4887-B072-C48E39C51DAF}" destId="{D638ED4F-A8C5-470B-A94A-4AA8EF738E59}" srcOrd="0" destOrd="0" presId="urn:microsoft.com/office/officeart/2005/8/layout/target2"/>
    <dgm:cxn modelId="{D593016B-4B20-467A-8CB2-37C3E2B0862E}" srcId="{007EAA13-0935-498B-AD86-9B0CF5652DA6}" destId="{7441376E-B627-4CCB-88F4-D4EACB24F0C1}" srcOrd="1" destOrd="0" parTransId="{159C8C3D-55DD-4ED8-8C3E-938A562B021E}" sibTransId="{3EDFC3EF-1CB8-4A0C-898C-20F4E322EB07}"/>
    <dgm:cxn modelId="{05CBC110-4969-4C2E-8E23-8732542FDDA4}" srcId="{3C45CDCD-07E5-4230-93BB-6DB3EAD34D0B}" destId="{7AA882C1-193D-459C-8D4F-CCB25AC08B28}" srcOrd="1" destOrd="0" parTransId="{03442F0A-BA6F-4C83-A171-EA6CC6374CD5}" sibTransId="{FC284295-46FC-48CF-930F-4EC3B3C96161}"/>
    <dgm:cxn modelId="{9B63AB7A-477B-40D4-9820-970B097E698A}" srcId="{3C45CDCD-07E5-4230-93BB-6DB3EAD34D0B}" destId="{99C30DC5-3163-43ED-9295-859FD17D7FD9}" srcOrd="3" destOrd="0" parTransId="{7C4F0564-4C12-4BD8-A82A-4D39C9DF40C8}" sibTransId="{8A7E843A-3D3C-4F05-B2AE-D1E6D208935A}"/>
    <dgm:cxn modelId="{B2D3DE39-E7A7-4AFD-A7EA-A8DCBA81EC2E}" type="presOf" srcId="{3C45CDCD-07E5-4230-93BB-6DB3EAD34D0B}" destId="{39F83162-67CD-4FD8-B043-496C9F2E9788}" srcOrd="0" destOrd="0" presId="urn:microsoft.com/office/officeart/2005/8/layout/target2"/>
    <dgm:cxn modelId="{E43A744E-2156-4F13-AD8F-F46453479137}" type="presOf" srcId="{FA1DCF6E-C863-478A-A80F-848F203CEAE9}" destId="{850FE00F-E953-48AF-BFDC-FB3BD88D2296}" srcOrd="0" destOrd="0" presId="urn:microsoft.com/office/officeart/2005/8/layout/target2"/>
    <dgm:cxn modelId="{B1B97738-751D-40A2-9E92-EDB90802E3ED}" type="presOf" srcId="{34C0CD7C-396E-40D8-BF19-B173ED67A1DA}" destId="{3CCE6A3F-A199-46B8-8451-471D9019DED2}" srcOrd="0" destOrd="0" presId="urn:microsoft.com/office/officeart/2005/8/layout/target2"/>
    <dgm:cxn modelId="{193703A6-93C2-4044-BD1B-56BBDCB85724}" srcId="{007EAA13-0935-498B-AD86-9B0CF5652DA6}" destId="{CEFE5C39-E9B4-4130-92E5-3BF84A4FE446}" srcOrd="3" destOrd="0" parTransId="{7D4E8112-3C60-4F2D-9E7B-834612711753}" sibTransId="{832C9537-FF61-4744-834B-8B877028A236}"/>
    <dgm:cxn modelId="{4D800F72-0649-44E4-895B-E9D3C5AAF3D1}" srcId="{007EAA13-0935-498B-AD86-9B0CF5652DA6}" destId="{3C45CDCD-07E5-4230-93BB-6DB3EAD34D0B}" srcOrd="2" destOrd="0" parTransId="{0DFF1991-3F14-489E-B0AE-5934DE7EC853}" sibTransId="{C58E1A23-FF67-4E42-9775-0A346B2FFC68}"/>
    <dgm:cxn modelId="{5607B1A0-B73F-44D4-B679-661246D5CE30}" srcId="{3C45CDCD-07E5-4230-93BB-6DB3EAD34D0B}" destId="{34C0CD7C-396E-40D8-BF19-B173ED67A1DA}" srcOrd="4" destOrd="0" parTransId="{CCF36577-D529-4F14-BF50-7C6CC24EA855}" sibTransId="{0C249C15-7284-4CA0-88EF-366DEE1F81F9}"/>
    <dgm:cxn modelId="{5722EA24-2E8B-42F5-A863-0421B2BF570A}" srcId="{007EAA13-0935-498B-AD86-9B0CF5652DA6}" destId="{FA1DCF6E-C863-478A-A80F-848F203CEAE9}" srcOrd="0" destOrd="0" parTransId="{AC3519B4-73EF-44DF-BE15-40D8BB0BFD12}" sibTransId="{C947897F-E073-43BB-BD6A-95408AEEAE30}"/>
    <dgm:cxn modelId="{B29DD0EA-49A5-4139-8848-C2B9DDA622C1}" srcId="{3C45CDCD-07E5-4230-93BB-6DB3EAD34D0B}" destId="{C1FC9CE3-5CCD-4887-B072-C48E39C51DAF}" srcOrd="0" destOrd="0" parTransId="{A07CA70C-B9A3-43A8-807B-11DEE2D07D9D}" sibTransId="{123DFC6B-A04E-4402-B4DB-C9836EF8F008}"/>
    <dgm:cxn modelId="{C46477B8-14A2-425D-AF51-799C2D460846}" type="presOf" srcId="{007EAA13-0935-498B-AD86-9B0CF5652DA6}" destId="{E8434D32-DD42-498A-B63C-B9577EE49C7F}" srcOrd="0" destOrd="0" presId="urn:microsoft.com/office/officeart/2005/8/layout/target2"/>
    <dgm:cxn modelId="{991145E1-3886-4010-99E6-4B1D0A56F252}" type="presParOf" srcId="{E8434D32-DD42-498A-B63C-B9577EE49C7F}" destId="{36ED895E-D18E-46F2-A05F-1F896281D2DE}" srcOrd="0" destOrd="0" presId="urn:microsoft.com/office/officeart/2005/8/layout/target2"/>
    <dgm:cxn modelId="{CCDF91C6-0907-47B1-896D-C1A1810B817A}" type="presParOf" srcId="{36ED895E-D18E-46F2-A05F-1F896281D2DE}" destId="{850FE00F-E953-48AF-BFDC-FB3BD88D2296}" srcOrd="0" destOrd="0" presId="urn:microsoft.com/office/officeart/2005/8/layout/target2"/>
    <dgm:cxn modelId="{10B193FF-8011-4C7C-A08D-95406A624803}" type="presParOf" srcId="{36ED895E-D18E-46F2-A05F-1F896281D2DE}" destId="{1A3F12D4-906E-4FDC-B2DD-EA58270C6780}" srcOrd="1" destOrd="0" presId="urn:microsoft.com/office/officeart/2005/8/layout/target2"/>
    <dgm:cxn modelId="{59E72958-F122-48A5-A99A-B2D53624AC30}" type="presParOf" srcId="{E8434D32-DD42-498A-B63C-B9577EE49C7F}" destId="{4C24A716-C7E8-42E3-AC42-E6016919719C}" srcOrd="1" destOrd="0" presId="urn:microsoft.com/office/officeart/2005/8/layout/target2"/>
    <dgm:cxn modelId="{9ED03A5D-7DEC-4FC6-A090-DA91E0716999}" type="presParOf" srcId="{4C24A716-C7E8-42E3-AC42-E6016919719C}" destId="{51BA8E7D-F680-4C20-AC55-6B6602533347}" srcOrd="0" destOrd="0" presId="urn:microsoft.com/office/officeart/2005/8/layout/target2"/>
    <dgm:cxn modelId="{487FD7C8-8FA8-4B62-8B20-BF449B43BCBC}" type="presParOf" srcId="{4C24A716-C7E8-42E3-AC42-E6016919719C}" destId="{35759247-5F79-44E3-81E6-EDF7E7C36464}" srcOrd="1" destOrd="0" presId="urn:microsoft.com/office/officeart/2005/8/layout/target2"/>
    <dgm:cxn modelId="{8CF40219-DB21-4060-A146-5BA32C9DC84B}" type="presParOf" srcId="{E8434D32-DD42-498A-B63C-B9577EE49C7F}" destId="{FB6515F4-81CB-4151-88C6-C527096BBB19}" srcOrd="2" destOrd="0" presId="urn:microsoft.com/office/officeart/2005/8/layout/target2"/>
    <dgm:cxn modelId="{2EC61B66-02C3-4407-BEE5-2361BCEFD7AE}" type="presParOf" srcId="{FB6515F4-81CB-4151-88C6-C527096BBB19}" destId="{39F83162-67CD-4FD8-B043-496C9F2E9788}" srcOrd="0" destOrd="0" presId="urn:microsoft.com/office/officeart/2005/8/layout/target2"/>
    <dgm:cxn modelId="{62822F17-5657-4AC1-BA6B-761CA18D44BA}" type="presParOf" srcId="{FB6515F4-81CB-4151-88C6-C527096BBB19}" destId="{A315D635-293D-4244-94C6-0FC805DB27AA}" srcOrd="1" destOrd="0" presId="urn:microsoft.com/office/officeart/2005/8/layout/target2"/>
    <dgm:cxn modelId="{364A402C-5E24-4AF6-8A99-D1EAE21B3E18}" type="presParOf" srcId="{A315D635-293D-4244-94C6-0FC805DB27AA}" destId="{D638ED4F-A8C5-470B-A94A-4AA8EF738E59}" srcOrd="0" destOrd="0" presId="urn:microsoft.com/office/officeart/2005/8/layout/target2"/>
    <dgm:cxn modelId="{F10DF6EF-B8FF-4084-B535-760E92D4AFA2}" type="presParOf" srcId="{A315D635-293D-4244-94C6-0FC805DB27AA}" destId="{19B81F1A-B9C8-459C-B5FD-62F1099AE573}" srcOrd="1" destOrd="0" presId="urn:microsoft.com/office/officeart/2005/8/layout/target2"/>
    <dgm:cxn modelId="{6EEFFB23-6E8E-419D-805C-B8AA2192C59D}" type="presParOf" srcId="{A315D635-293D-4244-94C6-0FC805DB27AA}" destId="{7E9B3062-60CD-4C9B-89FB-A62A64022AE5}" srcOrd="2" destOrd="0" presId="urn:microsoft.com/office/officeart/2005/8/layout/target2"/>
    <dgm:cxn modelId="{BDC87F80-41CD-43E2-8034-5597F1975B0B}" type="presParOf" srcId="{A315D635-293D-4244-94C6-0FC805DB27AA}" destId="{8DB4DE30-2C69-418A-8BF6-67445F90D2F2}" srcOrd="3" destOrd="0" presId="urn:microsoft.com/office/officeart/2005/8/layout/target2"/>
    <dgm:cxn modelId="{F6FF3933-B2B5-4258-B84A-58326B550C46}" type="presParOf" srcId="{A315D635-293D-4244-94C6-0FC805DB27AA}" destId="{BBE89170-1752-4A54-9374-BEA10C691D56}" srcOrd="4" destOrd="0" presId="urn:microsoft.com/office/officeart/2005/8/layout/target2"/>
    <dgm:cxn modelId="{AA9ECB02-1FAB-4B26-B002-8244AFC24F41}" type="presParOf" srcId="{A315D635-293D-4244-94C6-0FC805DB27AA}" destId="{DC723D32-F2B1-4D28-830D-F32F1AB4F5AA}" srcOrd="5" destOrd="0" presId="urn:microsoft.com/office/officeart/2005/8/layout/target2"/>
    <dgm:cxn modelId="{70C0DD3B-E2CC-40EF-9EFF-605B8A33B89D}" type="presParOf" srcId="{A315D635-293D-4244-94C6-0FC805DB27AA}" destId="{A25770D0-F560-47DD-AF14-2FAB871E73D0}" srcOrd="6" destOrd="0" presId="urn:microsoft.com/office/officeart/2005/8/layout/target2"/>
    <dgm:cxn modelId="{A01267B7-90E1-4F4F-AEA5-410E8B0A99E2}" type="presParOf" srcId="{A315D635-293D-4244-94C6-0FC805DB27AA}" destId="{B9832A40-8373-4CBE-ADC1-8D335ED01EA7}" srcOrd="7" destOrd="0" presId="urn:microsoft.com/office/officeart/2005/8/layout/target2"/>
    <dgm:cxn modelId="{1618F762-52D4-4C35-B422-E5ABCDAF8F24}" type="presParOf" srcId="{A315D635-293D-4244-94C6-0FC805DB27AA}" destId="{3CCE6A3F-A199-46B8-8451-471D9019DED2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5B406-CA90-43E3-A3BD-E883A358453A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5E56F-4D4B-4EEC-BE09-F172680687C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b="1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b="1" dirty="0">
            <a:solidFill>
              <a:schemeClr val="accent5">
                <a:lumMod val="25000"/>
              </a:schemeClr>
            </a:solidFill>
          </a:endParaRPr>
        </a:p>
      </dgm:t>
    </dgm:pt>
    <dgm:pt modelId="{F8B0EBEB-286E-4C88-BFFB-FEDCEC0A786C}" type="parTrans" cxnId="{2AA296FF-223A-4E50-906D-CACAD3259AA9}">
      <dgm:prSet/>
      <dgm:spPr/>
      <dgm:t>
        <a:bodyPr/>
        <a:lstStyle/>
        <a:p>
          <a:endParaRPr lang="ru-RU"/>
        </a:p>
      </dgm:t>
    </dgm:pt>
    <dgm:pt modelId="{4F97DADE-8900-4339-85CB-43941D5BAC6A}" type="sibTrans" cxnId="{2AA296FF-223A-4E50-906D-CACAD3259AA9}">
      <dgm:prSet/>
      <dgm:spPr/>
      <dgm:t>
        <a:bodyPr/>
        <a:lstStyle/>
        <a:p>
          <a:endParaRPr lang="ru-RU"/>
        </a:p>
      </dgm:t>
    </dgm:pt>
    <dgm:pt modelId="{213FA741-75E5-459C-91EC-3118F1D66B7D}">
      <dgm:prSet phldrT="[Текст]"/>
      <dgm:spPr/>
      <dgm:t>
        <a:bodyPr/>
        <a:lstStyle/>
        <a:p>
          <a:r>
            <a:rPr lang="ru-RU" b="1" dirty="0" smtClean="0"/>
            <a:t>Разработка и внедрение </a:t>
          </a:r>
          <a:r>
            <a:rPr lang="ru-RU" b="1" dirty="0" err="1" smtClean="0"/>
            <a:t>внутришкольных</a:t>
          </a:r>
          <a:r>
            <a:rPr lang="ru-RU" b="1" dirty="0" smtClean="0"/>
            <a:t> нормативных документов</a:t>
          </a:r>
          <a:endParaRPr lang="ru-RU" dirty="0"/>
        </a:p>
      </dgm:t>
    </dgm:pt>
    <dgm:pt modelId="{E2CD567E-79AE-4149-9F20-932013A721A2}" type="parTrans" cxnId="{BB8B8A49-1815-4A89-B419-7698F1C9676D}">
      <dgm:prSet/>
      <dgm:spPr/>
      <dgm:t>
        <a:bodyPr/>
        <a:lstStyle/>
        <a:p>
          <a:endParaRPr lang="ru-RU"/>
        </a:p>
      </dgm:t>
    </dgm:pt>
    <dgm:pt modelId="{6AF24E18-040D-497D-9B43-693B29DAF085}" type="sibTrans" cxnId="{BB8B8A49-1815-4A89-B419-7698F1C9676D}">
      <dgm:prSet/>
      <dgm:spPr/>
      <dgm:t>
        <a:bodyPr/>
        <a:lstStyle/>
        <a:p>
          <a:endParaRPr lang="ru-RU"/>
        </a:p>
      </dgm:t>
    </dgm:pt>
    <dgm:pt modelId="{A74F07FE-EE83-46F8-B443-AC398EB9286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Профессиональная компетентность педагогов</a:t>
          </a:r>
          <a:endParaRPr lang="ru-RU" dirty="0">
            <a:solidFill>
              <a:srgbClr val="C00000"/>
            </a:solidFill>
          </a:endParaRPr>
        </a:p>
      </dgm:t>
    </dgm:pt>
    <dgm:pt modelId="{B9F0FBA4-E5C5-4C99-947E-5F64C1AF1520}" type="parTrans" cxnId="{2F3DE297-254B-4176-A1F5-170089694038}">
      <dgm:prSet/>
      <dgm:spPr/>
      <dgm:t>
        <a:bodyPr/>
        <a:lstStyle/>
        <a:p>
          <a:endParaRPr lang="ru-RU"/>
        </a:p>
      </dgm:t>
    </dgm:pt>
    <dgm:pt modelId="{DF180D02-06CA-4A80-AFBF-3782E7C8D6B7}" type="sibTrans" cxnId="{2F3DE297-254B-4176-A1F5-170089694038}">
      <dgm:prSet/>
      <dgm:spPr/>
      <dgm:t>
        <a:bodyPr/>
        <a:lstStyle/>
        <a:p>
          <a:endParaRPr lang="ru-RU"/>
        </a:p>
      </dgm:t>
    </dgm:pt>
    <dgm:pt modelId="{10D91C37-FE9B-47E8-9ACA-5C2424A42E33}">
      <dgm:prSet phldrT="[Текст]"/>
      <dgm:spPr/>
      <dgm:t>
        <a:bodyPr/>
        <a:lstStyle/>
        <a:p>
          <a:r>
            <a:rPr lang="ru-RU" b="1" dirty="0" smtClean="0"/>
            <a:t>Учебно-познавательная компетентность учащихся</a:t>
          </a:r>
          <a:endParaRPr lang="ru-RU" dirty="0"/>
        </a:p>
      </dgm:t>
    </dgm:pt>
    <dgm:pt modelId="{E7390FA2-584A-4F1E-9648-7A3C992955AF}" type="parTrans" cxnId="{AAC30793-95EB-4D2A-98E8-964EAF4ACEE7}">
      <dgm:prSet/>
      <dgm:spPr/>
      <dgm:t>
        <a:bodyPr/>
        <a:lstStyle/>
        <a:p>
          <a:endParaRPr lang="ru-RU"/>
        </a:p>
      </dgm:t>
    </dgm:pt>
    <dgm:pt modelId="{880106C6-23D7-47D7-A52C-15569DFE2751}" type="sibTrans" cxnId="{AAC30793-95EB-4D2A-98E8-964EAF4ACEE7}">
      <dgm:prSet/>
      <dgm:spPr/>
      <dgm:t>
        <a:bodyPr/>
        <a:lstStyle/>
        <a:p>
          <a:endParaRPr lang="ru-RU"/>
        </a:p>
      </dgm:t>
    </dgm:pt>
    <dgm:pt modelId="{2052C273-FDD4-4503-9C0B-B7D7A113F5B9}" type="pres">
      <dgm:prSet presAssocID="{9B85B406-CA90-43E3-A3BD-E883A35845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0CFE7-94EF-4705-9035-732435B8EBA4}" type="pres">
      <dgm:prSet presAssocID="{9315E56F-4D4B-4EEC-BE09-F172680687C3}" presName="roof" presStyleLbl="dkBgShp" presStyleIdx="0" presStyleCnt="2"/>
      <dgm:spPr/>
      <dgm:t>
        <a:bodyPr/>
        <a:lstStyle/>
        <a:p>
          <a:endParaRPr lang="ru-RU"/>
        </a:p>
      </dgm:t>
    </dgm:pt>
    <dgm:pt modelId="{E4E1970F-8FC7-49FB-B544-E136B22BF043}" type="pres">
      <dgm:prSet presAssocID="{9315E56F-4D4B-4EEC-BE09-F172680687C3}" presName="pillars" presStyleCnt="0"/>
      <dgm:spPr/>
    </dgm:pt>
    <dgm:pt modelId="{03EACB8C-C708-4BF2-A48F-11CED7F73E38}" type="pres">
      <dgm:prSet presAssocID="{9315E56F-4D4B-4EEC-BE09-F172680687C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5F4DA-1A0D-4DB0-B008-D4F92DD61423}" type="pres">
      <dgm:prSet presAssocID="{A74F07FE-EE83-46F8-B443-AC398EB9286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E7D28-027A-4E22-93FC-FFFCB3E14749}" type="pres">
      <dgm:prSet presAssocID="{10D91C37-FE9B-47E8-9ACA-5C2424A42E3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AB2B0-B348-4E3C-8896-D98CC503420B}" type="pres">
      <dgm:prSet presAssocID="{9315E56F-4D4B-4EEC-BE09-F172680687C3}" presName="base" presStyleLbl="dkBgShp" presStyleIdx="1" presStyleCnt="2"/>
      <dgm:spPr/>
    </dgm:pt>
  </dgm:ptLst>
  <dgm:cxnLst>
    <dgm:cxn modelId="{BB8B8A49-1815-4A89-B419-7698F1C9676D}" srcId="{9315E56F-4D4B-4EEC-BE09-F172680687C3}" destId="{213FA741-75E5-459C-91EC-3118F1D66B7D}" srcOrd="0" destOrd="0" parTransId="{E2CD567E-79AE-4149-9F20-932013A721A2}" sibTransId="{6AF24E18-040D-497D-9B43-693B29DAF085}"/>
    <dgm:cxn modelId="{2F3DE297-254B-4176-A1F5-170089694038}" srcId="{9315E56F-4D4B-4EEC-BE09-F172680687C3}" destId="{A74F07FE-EE83-46F8-B443-AC398EB9286A}" srcOrd="1" destOrd="0" parTransId="{B9F0FBA4-E5C5-4C99-947E-5F64C1AF1520}" sibTransId="{DF180D02-06CA-4A80-AFBF-3782E7C8D6B7}"/>
    <dgm:cxn modelId="{AAC30793-95EB-4D2A-98E8-964EAF4ACEE7}" srcId="{9315E56F-4D4B-4EEC-BE09-F172680687C3}" destId="{10D91C37-FE9B-47E8-9ACA-5C2424A42E33}" srcOrd="2" destOrd="0" parTransId="{E7390FA2-584A-4F1E-9648-7A3C992955AF}" sibTransId="{880106C6-23D7-47D7-A52C-15569DFE2751}"/>
    <dgm:cxn modelId="{FAC677E0-4105-4B40-B4AA-7892CB4843CB}" type="presOf" srcId="{A74F07FE-EE83-46F8-B443-AC398EB9286A}" destId="{B1B5F4DA-1A0D-4DB0-B008-D4F92DD61423}" srcOrd="0" destOrd="0" presId="urn:microsoft.com/office/officeart/2005/8/layout/hList3"/>
    <dgm:cxn modelId="{2AA296FF-223A-4E50-906D-CACAD3259AA9}" srcId="{9B85B406-CA90-43E3-A3BD-E883A358453A}" destId="{9315E56F-4D4B-4EEC-BE09-F172680687C3}" srcOrd="0" destOrd="0" parTransId="{F8B0EBEB-286E-4C88-BFFB-FEDCEC0A786C}" sibTransId="{4F97DADE-8900-4339-85CB-43941D5BAC6A}"/>
    <dgm:cxn modelId="{6AB31870-4961-49C7-BA63-56AECEB4F252}" type="presOf" srcId="{213FA741-75E5-459C-91EC-3118F1D66B7D}" destId="{03EACB8C-C708-4BF2-A48F-11CED7F73E38}" srcOrd="0" destOrd="0" presId="urn:microsoft.com/office/officeart/2005/8/layout/hList3"/>
    <dgm:cxn modelId="{E57DC40B-7807-4945-9559-21CF950C64DF}" type="presOf" srcId="{9B85B406-CA90-43E3-A3BD-E883A358453A}" destId="{2052C273-FDD4-4503-9C0B-B7D7A113F5B9}" srcOrd="0" destOrd="0" presId="urn:microsoft.com/office/officeart/2005/8/layout/hList3"/>
    <dgm:cxn modelId="{BE2C1B02-BE33-45F9-BA3D-C0145CA5E5B9}" type="presOf" srcId="{9315E56F-4D4B-4EEC-BE09-F172680687C3}" destId="{33C0CFE7-94EF-4705-9035-732435B8EBA4}" srcOrd="0" destOrd="0" presId="urn:microsoft.com/office/officeart/2005/8/layout/hList3"/>
    <dgm:cxn modelId="{41EE5DAA-5EF3-4FF6-9AB8-EAB9A082D573}" type="presOf" srcId="{10D91C37-FE9B-47E8-9ACA-5C2424A42E33}" destId="{AB4E7D28-027A-4E22-93FC-FFFCB3E14749}" srcOrd="0" destOrd="0" presId="urn:microsoft.com/office/officeart/2005/8/layout/hList3"/>
    <dgm:cxn modelId="{3E19B130-4F30-4867-96C8-F53CBFB63FC1}" type="presParOf" srcId="{2052C273-FDD4-4503-9C0B-B7D7A113F5B9}" destId="{33C0CFE7-94EF-4705-9035-732435B8EBA4}" srcOrd="0" destOrd="0" presId="urn:microsoft.com/office/officeart/2005/8/layout/hList3"/>
    <dgm:cxn modelId="{A7C8B0E3-55AC-4151-82D2-2D3D5CC0B63F}" type="presParOf" srcId="{2052C273-FDD4-4503-9C0B-B7D7A113F5B9}" destId="{E4E1970F-8FC7-49FB-B544-E136B22BF043}" srcOrd="1" destOrd="0" presId="urn:microsoft.com/office/officeart/2005/8/layout/hList3"/>
    <dgm:cxn modelId="{7384250C-D60C-427F-8518-129E895647F4}" type="presParOf" srcId="{E4E1970F-8FC7-49FB-B544-E136B22BF043}" destId="{03EACB8C-C708-4BF2-A48F-11CED7F73E38}" srcOrd="0" destOrd="0" presId="urn:microsoft.com/office/officeart/2005/8/layout/hList3"/>
    <dgm:cxn modelId="{6554C7CF-1C22-453F-94E8-46DA7E7CBCE6}" type="presParOf" srcId="{E4E1970F-8FC7-49FB-B544-E136B22BF043}" destId="{B1B5F4DA-1A0D-4DB0-B008-D4F92DD61423}" srcOrd="1" destOrd="0" presId="urn:microsoft.com/office/officeart/2005/8/layout/hList3"/>
    <dgm:cxn modelId="{E92B1D0B-1A40-4C91-99BD-C5F727CF5AFC}" type="presParOf" srcId="{E4E1970F-8FC7-49FB-B544-E136B22BF043}" destId="{AB4E7D28-027A-4E22-93FC-FFFCB3E14749}" srcOrd="2" destOrd="0" presId="urn:microsoft.com/office/officeart/2005/8/layout/hList3"/>
    <dgm:cxn modelId="{052A6103-0DDB-4E01-B8DF-74E43EA814C1}" type="presParOf" srcId="{2052C273-FDD4-4503-9C0B-B7D7A113F5B9}" destId="{E3CAB2B0-B348-4E3C-8896-D98CC50342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05752-EADD-4902-8D25-8CB52EF981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45F6D3-9BDF-4A37-8EDE-C907AB57371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25000"/>
                </a:schemeClr>
              </a:solidFill>
            </a:rPr>
            <a:t>Вовлечение педагогов в курсовую подготовку – корпоративное обучение </a:t>
          </a:r>
          <a:endParaRPr lang="ru-RU" sz="1400" b="1" dirty="0">
            <a:solidFill>
              <a:schemeClr val="accent1">
                <a:lumMod val="25000"/>
              </a:schemeClr>
            </a:solidFill>
          </a:endParaRPr>
        </a:p>
      </dgm:t>
    </dgm:pt>
    <dgm:pt modelId="{25A42278-D29D-446D-BFEB-FAF1C6C60888}" type="parTrans" cxnId="{54241362-8187-490A-8705-6F46B8FAEE9F}">
      <dgm:prSet/>
      <dgm:spPr/>
      <dgm:t>
        <a:bodyPr/>
        <a:lstStyle/>
        <a:p>
          <a:endParaRPr lang="ru-RU"/>
        </a:p>
      </dgm:t>
    </dgm:pt>
    <dgm:pt modelId="{D7262165-72C6-4AA2-970A-CCE57EECCBEE}" type="sibTrans" cxnId="{54241362-8187-490A-8705-6F46B8FAEE9F}">
      <dgm:prSet/>
      <dgm:spPr/>
      <dgm:t>
        <a:bodyPr/>
        <a:lstStyle/>
        <a:p>
          <a:endParaRPr lang="ru-RU"/>
        </a:p>
      </dgm:t>
    </dgm:pt>
    <dgm:pt modelId="{2B45DBB1-4390-4A4A-98F1-14B8F6505BD9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«Федеральные государственные стандарты общего образования второго поколения», 2011</a:t>
          </a:r>
          <a:endParaRPr lang="ru-RU" sz="1400" b="1" dirty="0"/>
        </a:p>
      </dgm:t>
    </dgm:pt>
    <dgm:pt modelId="{76EA24BD-92A5-4783-8358-C13E1FC19D2C}" type="parTrans" cxnId="{AD2A122F-3C23-42CD-801E-B8C80DEF295F}">
      <dgm:prSet/>
      <dgm:spPr/>
      <dgm:t>
        <a:bodyPr/>
        <a:lstStyle/>
        <a:p>
          <a:endParaRPr lang="ru-RU"/>
        </a:p>
      </dgm:t>
    </dgm:pt>
    <dgm:pt modelId="{11E47D76-9FFF-457F-A240-7FF0994D69E6}" type="sibTrans" cxnId="{AD2A122F-3C23-42CD-801E-B8C80DEF295F}">
      <dgm:prSet/>
      <dgm:spPr/>
      <dgm:t>
        <a:bodyPr/>
        <a:lstStyle/>
        <a:p>
          <a:endParaRPr lang="ru-RU"/>
        </a:p>
      </dgm:t>
    </dgm:pt>
    <dgm:pt modelId="{BBEFD140-FBE7-40A6-BAB4-1C72BF02CEA6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accent1">
                  <a:lumMod val="25000"/>
                </a:schemeClr>
              </a:solidFill>
            </a:rPr>
            <a:t>Внутришкольная</a:t>
          </a:r>
          <a:r>
            <a:rPr lang="ru-RU" sz="1400" b="1" dirty="0" smtClean="0">
              <a:solidFill>
                <a:schemeClr val="accent1">
                  <a:lumMod val="25000"/>
                </a:schemeClr>
              </a:solidFill>
            </a:rPr>
            <a:t> научно-методическая работа в составе методических объединений и творческих групп педагогов</a:t>
          </a:r>
          <a:endParaRPr lang="ru-RU" sz="1400" b="1" dirty="0">
            <a:solidFill>
              <a:schemeClr val="accent1">
                <a:lumMod val="25000"/>
              </a:schemeClr>
            </a:solidFill>
          </a:endParaRPr>
        </a:p>
      </dgm:t>
    </dgm:pt>
    <dgm:pt modelId="{D0D88BF3-95C1-4FBF-B4DD-889258C52724}" type="parTrans" cxnId="{FC97E92A-D62B-4C1F-8072-75EFE9530A51}">
      <dgm:prSet/>
      <dgm:spPr/>
      <dgm:t>
        <a:bodyPr/>
        <a:lstStyle/>
        <a:p>
          <a:endParaRPr lang="ru-RU"/>
        </a:p>
      </dgm:t>
    </dgm:pt>
    <dgm:pt modelId="{D114A7D6-72F5-48AF-A767-71376D83C700}" type="sibTrans" cxnId="{FC97E92A-D62B-4C1F-8072-75EFE9530A51}">
      <dgm:prSet/>
      <dgm:spPr/>
      <dgm:t>
        <a:bodyPr/>
        <a:lstStyle/>
        <a:p>
          <a:endParaRPr lang="ru-RU"/>
        </a:p>
      </dgm:t>
    </dgm:pt>
    <dgm:pt modelId="{13888863-A77A-4BB1-A4C5-17454DBC4272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/>
            <a:t>Предметные НМО - 5</a:t>
          </a:r>
          <a:endParaRPr lang="ru-RU" sz="1400" b="1" dirty="0"/>
        </a:p>
      </dgm:t>
    </dgm:pt>
    <dgm:pt modelId="{79FF0681-C31B-4DB3-AE8A-0695066C90F8}" type="parTrans" cxnId="{8720253C-6E02-4D72-BC57-15DAFE331D1B}">
      <dgm:prSet/>
      <dgm:spPr/>
      <dgm:t>
        <a:bodyPr/>
        <a:lstStyle/>
        <a:p>
          <a:endParaRPr lang="ru-RU"/>
        </a:p>
      </dgm:t>
    </dgm:pt>
    <dgm:pt modelId="{341DB11E-B629-4C8A-AE1E-BCB203F44ABC}" type="sibTrans" cxnId="{8720253C-6E02-4D72-BC57-15DAFE331D1B}">
      <dgm:prSet/>
      <dgm:spPr/>
      <dgm:t>
        <a:bodyPr/>
        <a:lstStyle/>
        <a:p>
          <a:endParaRPr lang="ru-RU"/>
        </a:p>
      </dgm:t>
    </dgm:pt>
    <dgm:pt modelId="{47AC5D62-5422-4827-A800-568D831C57FB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/>
            <a:t>ПГП«Внедрение ФГОС ООО»</a:t>
          </a:r>
          <a:endParaRPr lang="ru-RU" sz="1400" b="1" dirty="0"/>
        </a:p>
      </dgm:t>
    </dgm:pt>
    <dgm:pt modelId="{F9EC0BB4-3A0C-41DF-9996-4A19F879CECC}" type="parTrans" cxnId="{D3069DED-AFB0-4A36-8060-84F213132361}">
      <dgm:prSet/>
      <dgm:spPr/>
      <dgm:t>
        <a:bodyPr/>
        <a:lstStyle/>
        <a:p>
          <a:endParaRPr lang="ru-RU"/>
        </a:p>
      </dgm:t>
    </dgm:pt>
    <dgm:pt modelId="{ADE98437-D6C4-43F8-92B5-36003828FCB6}" type="sibTrans" cxnId="{D3069DED-AFB0-4A36-8060-84F213132361}">
      <dgm:prSet/>
      <dgm:spPr/>
      <dgm:t>
        <a:bodyPr/>
        <a:lstStyle/>
        <a:p>
          <a:endParaRPr lang="ru-RU"/>
        </a:p>
      </dgm:t>
    </dgm:pt>
    <dgm:pt modelId="{DB0076F3-1209-43E9-B871-E63558B7933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25000"/>
                </a:schemeClr>
              </a:solidFill>
            </a:rPr>
            <a:t>сопровождение проекта, исследования</a:t>
          </a:r>
          <a:endParaRPr lang="ru-RU" b="1" dirty="0">
            <a:solidFill>
              <a:schemeClr val="accent1">
                <a:lumMod val="25000"/>
              </a:schemeClr>
            </a:solidFill>
          </a:endParaRPr>
        </a:p>
      </dgm:t>
    </dgm:pt>
    <dgm:pt modelId="{D2C6631B-FA70-4EEE-9F63-2D8A0CB059DE}" type="parTrans" cxnId="{CFF539EA-6F17-4B6B-9E85-B7C3E2658627}">
      <dgm:prSet/>
      <dgm:spPr/>
      <dgm:t>
        <a:bodyPr/>
        <a:lstStyle/>
        <a:p>
          <a:endParaRPr lang="ru-RU"/>
        </a:p>
      </dgm:t>
    </dgm:pt>
    <dgm:pt modelId="{FCC57FE7-9EDF-4E00-9D93-21A40E675709}" type="sibTrans" cxnId="{CFF539EA-6F17-4B6B-9E85-B7C3E2658627}">
      <dgm:prSet/>
      <dgm:spPr/>
      <dgm:t>
        <a:bodyPr/>
        <a:lstStyle/>
        <a:p>
          <a:endParaRPr lang="ru-RU"/>
        </a:p>
      </dgm:t>
    </dgm:pt>
    <dgm:pt modelId="{1C3D4BFF-BEC8-413C-A9BA-45FA860FF7A4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25000"/>
                </a:schemeClr>
              </a:solidFill>
            </a:rPr>
            <a:t>распространение опыта в профессиональном сообществе</a:t>
          </a:r>
          <a:endParaRPr lang="ru-RU" b="1" dirty="0">
            <a:solidFill>
              <a:schemeClr val="accent1">
                <a:lumMod val="25000"/>
              </a:schemeClr>
            </a:solidFill>
          </a:endParaRPr>
        </a:p>
      </dgm:t>
    </dgm:pt>
    <dgm:pt modelId="{A4C885CC-2386-471A-A5D4-3FDC69D00139}" type="parTrans" cxnId="{BA0C2DA7-6F55-4A29-B9D9-C6555C0E9EDF}">
      <dgm:prSet/>
      <dgm:spPr/>
      <dgm:t>
        <a:bodyPr/>
        <a:lstStyle/>
        <a:p>
          <a:endParaRPr lang="ru-RU"/>
        </a:p>
      </dgm:t>
    </dgm:pt>
    <dgm:pt modelId="{9E228D58-48DB-4EBE-9F8E-F424C4068497}" type="sibTrans" cxnId="{BA0C2DA7-6F55-4A29-B9D9-C6555C0E9EDF}">
      <dgm:prSet/>
      <dgm:spPr/>
      <dgm:t>
        <a:bodyPr/>
        <a:lstStyle/>
        <a:p>
          <a:endParaRPr lang="ru-RU"/>
        </a:p>
      </dgm:t>
    </dgm:pt>
    <dgm:pt modelId="{A7C0EDF2-3DBF-4E5B-9AD8-B4E3BCD661FE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/>
            <a:t>ПГП«Внеурочная деятельность в условиях введения ФГОС ООО»</a:t>
          </a:r>
          <a:endParaRPr lang="ru-RU" sz="1400" b="1" dirty="0"/>
        </a:p>
      </dgm:t>
    </dgm:pt>
    <dgm:pt modelId="{69559D40-E185-4E6D-A9C9-1BBBF29057E4}" type="parTrans" cxnId="{4DDF845C-E535-4E59-9A68-FD5E6FA10BCF}">
      <dgm:prSet/>
      <dgm:spPr/>
      <dgm:t>
        <a:bodyPr/>
        <a:lstStyle/>
        <a:p>
          <a:endParaRPr lang="ru-RU"/>
        </a:p>
      </dgm:t>
    </dgm:pt>
    <dgm:pt modelId="{2F85B72C-79C9-489F-A0E9-35B6B2DD23CA}" type="sibTrans" cxnId="{4DDF845C-E535-4E59-9A68-FD5E6FA10BCF}">
      <dgm:prSet/>
      <dgm:spPr/>
      <dgm:t>
        <a:bodyPr/>
        <a:lstStyle/>
        <a:p>
          <a:endParaRPr lang="ru-RU"/>
        </a:p>
      </dgm:t>
    </dgm:pt>
    <dgm:pt modelId="{CA4BE82B-5E8B-4EBA-8A9F-BC4AC3883481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/>
            <a:t>ОФМШ (для педагогов)</a:t>
          </a:r>
          <a:endParaRPr lang="ru-RU" sz="1400" b="1" dirty="0"/>
        </a:p>
      </dgm:t>
    </dgm:pt>
    <dgm:pt modelId="{91580581-FF1B-4D1E-8DE7-64C6BB1F3E56}" type="parTrans" cxnId="{F65A65E7-7466-44CA-8ACB-173B754473C7}">
      <dgm:prSet/>
      <dgm:spPr/>
      <dgm:t>
        <a:bodyPr/>
        <a:lstStyle/>
        <a:p>
          <a:endParaRPr lang="ru-RU"/>
        </a:p>
      </dgm:t>
    </dgm:pt>
    <dgm:pt modelId="{B6876E8B-BB06-406C-8918-AA42752249BC}" type="sibTrans" cxnId="{F65A65E7-7466-44CA-8ACB-173B754473C7}">
      <dgm:prSet/>
      <dgm:spPr/>
      <dgm:t>
        <a:bodyPr/>
        <a:lstStyle/>
        <a:p>
          <a:endParaRPr lang="ru-RU"/>
        </a:p>
      </dgm:t>
    </dgm:pt>
    <dgm:pt modelId="{64849881-A50D-4D9C-A79C-8CE99436D51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1">
                  <a:lumMod val="25000"/>
                </a:schemeClr>
              </a:solidFill>
            </a:rPr>
            <a:t>Вебинары</a:t>
          </a:r>
          <a:endParaRPr lang="ru-RU" b="1" dirty="0">
            <a:solidFill>
              <a:schemeClr val="accent1">
                <a:lumMod val="25000"/>
              </a:schemeClr>
            </a:solidFill>
          </a:endParaRPr>
        </a:p>
      </dgm:t>
    </dgm:pt>
    <dgm:pt modelId="{26324B08-D4C2-4F1F-AF42-2EBCF764EED4}" type="parTrans" cxnId="{F4A6D7EC-99ED-41E7-B092-14966E6BB1A8}">
      <dgm:prSet/>
      <dgm:spPr/>
      <dgm:t>
        <a:bodyPr/>
        <a:lstStyle/>
        <a:p>
          <a:endParaRPr lang="ru-RU"/>
        </a:p>
      </dgm:t>
    </dgm:pt>
    <dgm:pt modelId="{C1C631A3-133D-4408-8CF2-D1D64CF037D8}" type="sibTrans" cxnId="{F4A6D7EC-99ED-41E7-B092-14966E6BB1A8}">
      <dgm:prSet/>
      <dgm:spPr/>
      <dgm:t>
        <a:bodyPr/>
        <a:lstStyle/>
        <a:p>
          <a:endParaRPr lang="ru-RU"/>
        </a:p>
      </dgm:t>
    </dgm:pt>
    <dgm:pt modelId="{123299BD-BD2B-449D-822C-A4FCD1F59D63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300" b="1" dirty="0" smtClean="0"/>
            <a:t>«Организация проектной деятельности на уроках физкультуры</a:t>
          </a:r>
          <a:endParaRPr lang="ru-RU" sz="1300" b="1" dirty="0"/>
        </a:p>
      </dgm:t>
    </dgm:pt>
    <dgm:pt modelId="{DE0E8EE5-85B8-451F-847E-58958D8541AF}" type="parTrans" cxnId="{5EAF757C-5099-4A15-BBD7-89982B0E3DA4}">
      <dgm:prSet/>
      <dgm:spPr/>
      <dgm:t>
        <a:bodyPr/>
        <a:lstStyle/>
        <a:p>
          <a:endParaRPr lang="ru-RU"/>
        </a:p>
      </dgm:t>
    </dgm:pt>
    <dgm:pt modelId="{51124300-9D4B-412A-BA89-E938CCE2D450}" type="sibTrans" cxnId="{5EAF757C-5099-4A15-BBD7-89982B0E3DA4}">
      <dgm:prSet/>
      <dgm:spPr/>
      <dgm:t>
        <a:bodyPr/>
        <a:lstStyle/>
        <a:p>
          <a:endParaRPr lang="ru-RU"/>
        </a:p>
      </dgm:t>
    </dgm:pt>
    <dgm:pt modelId="{FCDEF088-5789-4E03-A031-064F5EAE0854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300" b="1" dirty="0" smtClean="0"/>
            <a:t>«Организация проектной деятельности на уроках музыки</a:t>
          </a:r>
          <a:endParaRPr lang="ru-RU" sz="1300" b="1" dirty="0"/>
        </a:p>
      </dgm:t>
    </dgm:pt>
    <dgm:pt modelId="{BA8B45A5-650C-4D4F-A7CD-EF18B211287D}" type="parTrans" cxnId="{8D859A98-F668-4DE3-8BD8-16787D096784}">
      <dgm:prSet/>
      <dgm:spPr/>
      <dgm:t>
        <a:bodyPr/>
        <a:lstStyle/>
        <a:p>
          <a:endParaRPr lang="ru-RU"/>
        </a:p>
      </dgm:t>
    </dgm:pt>
    <dgm:pt modelId="{F7666D9C-C9B9-4154-ADC3-720B908B2985}" type="sibTrans" cxnId="{8D859A98-F668-4DE3-8BD8-16787D096784}">
      <dgm:prSet/>
      <dgm:spPr/>
      <dgm:t>
        <a:bodyPr/>
        <a:lstStyle/>
        <a:p>
          <a:endParaRPr lang="ru-RU"/>
        </a:p>
      </dgm:t>
    </dgm:pt>
    <dgm:pt modelId="{1BB0BDBA-4D75-441E-9230-5E6D7095873C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300" b="1" dirty="0" smtClean="0"/>
            <a:t>Система работы с одарёнными детьми средствами УМК Львовой С.И.</a:t>
          </a:r>
          <a:endParaRPr lang="ru-RU" sz="1300" b="1" dirty="0"/>
        </a:p>
      </dgm:t>
    </dgm:pt>
    <dgm:pt modelId="{C4F8EDCB-0C74-4868-BF0D-E8192324626B}" type="parTrans" cxnId="{B7E263F5-CAD6-49D1-93BC-0F71EF6FAF49}">
      <dgm:prSet/>
      <dgm:spPr/>
      <dgm:t>
        <a:bodyPr/>
        <a:lstStyle/>
        <a:p>
          <a:endParaRPr lang="ru-RU"/>
        </a:p>
      </dgm:t>
    </dgm:pt>
    <dgm:pt modelId="{C4C68F6B-DCEA-4C2D-9543-34A89D29A600}" type="sibTrans" cxnId="{B7E263F5-CAD6-49D1-93BC-0F71EF6FAF49}">
      <dgm:prSet/>
      <dgm:spPr/>
      <dgm:t>
        <a:bodyPr/>
        <a:lstStyle/>
        <a:p>
          <a:endParaRPr lang="ru-RU"/>
        </a:p>
      </dgm:t>
    </dgm:pt>
    <dgm:pt modelId="{7AD2C8E8-5DC7-4258-9EA2-735E8A64CFB3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300" b="1" dirty="0" smtClean="0"/>
            <a:t>Видеоконференция «Организация проектной и исследовательской деятельности как условие и средство реализации требований стандартов второго поколения»</a:t>
          </a:r>
          <a:endParaRPr lang="ru-RU" sz="1300" b="1" dirty="0"/>
        </a:p>
      </dgm:t>
    </dgm:pt>
    <dgm:pt modelId="{2B600FB7-CD68-4499-8949-0B2D91C0AB76}" type="parTrans" cxnId="{96F96DBB-D1DF-4FE5-8666-ED528ED63587}">
      <dgm:prSet/>
      <dgm:spPr/>
      <dgm:t>
        <a:bodyPr/>
        <a:lstStyle/>
        <a:p>
          <a:endParaRPr lang="ru-RU"/>
        </a:p>
      </dgm:t>
    </dgm:pt>
    <dgm:pt modelId="{A0CEAEDA-FE73-4B61-BE4E-02B90E2D55F6}" type="sibTrans" cxnId="{96F96DBB-D1DF-4FE5-8666-ED528ED63587}">
      <dgm:prSet/>
      <dgm:spPr/>
      <dgm:t>
        <a:bodyPr/>
        <a:lstStyle/>
        <a:p>
          <a:endParaRPr lang="ru-RU"/>
        </a:p>
      </dgm:t>
    </dgm:pt>
    <dgm:pt modelId="{2BE5F6AF-3E0B-459A-B75B-10ADC50B3FA2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«Обновление содержания и современные технологии образования в области  математики и информатики», 2012</a:t>
          </a:r>
          <a:endParaRPr lang="ru-RU" sz="1400" b="1" dirty="0"/>
        </a:p>
      </dgm:t>
    </dgm:pt>
    <dgm:pt modelId="{E287AEEE-1480-477B-9066-979E7A967DA1}" type="parTrans" cxnId="{E8C50DBE-85C8-4CF0-806B-92FE858C72E9}">
      <dgm:prSet/>
      <dgm:spPr/>
      <dgm:t>
        <a:bodyPr/>
        <a:lstStyle/>
        <a:p>
          <a:endParaRPr lang="ru-RU"/>
        </a:p>
      </dgm:t>
    </dgm:pt>
    <dgm:pt modelId="{B0B82742-720F-478E-B447-D18FCAE2BC42}" type="sibTrans" cxnId="{E8C50DBE-85C8-4CF0-806B-92FE858C72E9}">
      <dgm:prSet/>
      <dgm:spPr/>
      <dgm:t>
        <a:bodyPr/>
        <a:lstStyle/>
        <a:p>
          <a:endParaRPr lang="ru-RU"/>
        </a:p>
      </dgm:t>
    </dgm:pt>
    <dgm:pt modelId="{49E1A573-28FA-4367-8B7E-4C5586FDB158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«Современный урок как основной ресурс реализации требований ФГОС»  2014</a:t>
          </a:r>
          <a:endParaRPr lang="ru-RU" sz="1400" b="1" dirty="0"/>
        </a:p>
      </dgm:t>
    </dgm:pt>
    <dgm:pt modelId="{25072319-CEA4-430C-A82B-421D1A4F3D2C}" type="parTrans" cxnId="{72D62275-933E-480D-9E61-23845F5CF730}">
      <dgm:prSet/>
      <dgm:spPr/>
      <dgm:t>
        <a:bodyPr/>
        <a:lstStyle/>
        <a:p>
          <a:endParaRPr lang="ru-RU"/>
        </a:p>
      </dgm:t>
    </dgm:pt>
    <dgm:pt modelId="{CF52B001-852C-4177-A633-8402FB144D45}" type="sibTrans" cxnId="{72D62275-933E-480D-9E61-23845F5CF730}">
      <dgm:prSet/>
      <dgm:spPr/>
      <dgm:t>
        <a:bodyPr/>
        <a:lstStyle/>
        <a:p>
          <a:endParaRPr lang="ru-RU"/>
        </a:p>
      </dgm:t>
    </dgm:pt>
    <dgm:pt modelId="{EA2F4C4D-243A-4CAC-903C-D384E44FEEB6}">
      <dgm:prSet phldrT="[Текст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«Исследовательские и проектные технологии в ОО в условиях перехода на ФГОС нового поколения»  2015</a:t>
          </a:r>
          <a:endParaRPr lang="ru-RU" sz="1400" b="1" dirty="0"/>
        </a:p>
      </dgm:t>
    </dgm:pt>
    <dgm:pt modelId="{6E4AF173-A39E-45BD-94E2-7F6F396A67C3}" type="parTrans" cxnId="{38EDEBDF-7BAB-4334-8E55-F22899E6EE89}">
      <dgm:prSet/>
      <dgm:spPr/>
      <dgm:t>
        <a:bodyPr/>
        <a:lstStyle/>
        <a:p>
          <a:endParaRPr lang="ru-RU"/>
        </a:p>
      </dgm:t>
    </dgm:pt>
    <dgm:pt modelId="{A477C8D9-51AA-4D25-87DD-8D9FE584A4E3}" type="sibTrans" cxnId="{38EDEBDF-7BAB-4334-8E55-F22899E6EE89}">
      <dgm:prSet/>
      <dgm:spPr/>
      <dgm:t>
        <a:bodyPr/>
        <a:lstStyle/>
        <a:p>
          <a:endParaRPr lang="ru-RU"/>
        </a:p>
      </dgm:t>
    </dgm:pt>
    <dgm:pt modelId="{7C371083-38E3-4F93-BF70-24741EBC4BAC}" type="pres">
      <dgm:prSet presAssocID="{C9B05752-EADD-4902-8D25-8CB52EF981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CC3F28-E01E-4159-9101-74975BE048E2}" type="pres">
      <dgm:prSet presAssocID="{8745F6D3-9BDF-4A37-8EDE-C907AB573712}" presName="linNode" presStyleCnt="0"/>
      <dgm:spPr/>
    </dgm:pt>
    <dgm:pt modelId="{62431D36-76C0-429A-BF5D-9BDF7BD1AC4F}" type="pres">
      <dgm:prSet presAssocID="{8745F6D3-9BDF-4A37-8EDE-C907AB57371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DD4D2-752B-42DC-B093-CF2162B81AB9}" type="pres">
      <dgm:prSet presAssocID="{8745F6D3-9BDF-4A37-8EDE-C907AB573712}" presName="descendantText" presStyleLbl="alignAccFollowNode1" presStyleIdx="0" presStyleCnt="3" custScaleX="146510" custScaleY="141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B1FC-FE47-4D6B-8BC0-57D73D3BDE1F}" type="pres">
      <dgm:prSet presAssocID="{D7262165-72C6-4AA2-970A-CCE57EECCBEE}" presName="sp" presStyleCnt="0"/>
      <dgm:spPr/>
    </dgm:pt>
    <dgm:pt modelId="{23F10E33-9C1C-4A0C-B021-61F04AA92AE5}" type="pres">
      <dgm:prSet presAssocID="{BBEFD140-FBE7-40A6-BAB4-1C72BF02CEA6}" presName="linNode" presStyleCnt="0"/>
      <dgm:spPr/>
    </dgm:pt>
    <dgm:pt modelId="{43F66262-4112-4B56-9A10-9C4C0CA5DAD4}" type="pres">
      <dgm:prSet presAssocID="{BBEFD140-FBE7-40A6-BAB4-1C72BF02CEA6}" presName="parentText" presStyleLbl="node1" presStyleIdx="1" presStyleCnt="5" custScaleY="84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07138-6CEF-469F-B8C8-5FB1193581EB}" type="pres">
      <dgm:prSet presAssocID="{BBEFD140-FBE7-40A6-BAB4-1C72BF02CEA6}" presName="descendantText" presStyleLbl="alignAccFollowNode1" presStyleIdx="1" presStyleCnt="3" custScaleX="148076" custScaleY="8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0F65-FACE-4FF0-A7CF-773F3F34CF94}" type="pres">
      <dgm:prSet presAssocID="{D114A7D6-72F5-48AF-A767-71376D83C700}" presName="sp" presStyleCnt="0"/>
      <dgm:spPr/>
    </dgm:pt>
    <dgm:pt modelId="{83329052-9668-4C19-AACE-34AC089BE6C5}" type="pres">
      <dgm:prSet presAssocID="{64849881-A50D-4D9C-A79C-8CE99436D51E}" presName="linNode" presStyleCnt="0"/>
      <dgm:spPr/>
    </dgm:pt>
    <dgm:pt modelId="{3F11D93A-BAD1-4D1B-B48A-6C5BDD8DF618}" type="pres">
      <dgm:prSet presAssocID="{64849881-A50D-4D9C-A79C-8CE99436D51E}" presName="parentText" presStyleLbl="node1" presStyleIdx="2" presStyleCnt="5" custScaleY="49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66296-50B3-4804-BA9F-42001EBA3DC7}" type="pres">
      <dgm:prSet presAssocID="{64849881-A50D-4D9C-A79C-8CE99436D51E}" presName="descendantText" presStyleLbl="alignAccFollowNode1" presStyleIdx="2" presStyleCnt="3" custScaleX="208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5060E-D5F2-4676-AAD6-DFAF0D74A6F7}" type="pres">
      <dgm:prSet presAssocID="{C1C631A3-133D-4408-8CF2-D1D64CF037D8}" presName="sp" presStyleCnt="0"/>
      <dgm:spPr/>
    </dgm:pt>
    <dgm:pt modelId="{6D5DF983-87CD-4E2C-96A6-75AF2530798C}" type="pres">
      <dgm:prSet presAssocID="{DB0076F3-1209-43E9-B871-E63558B7933C}" presName="linNode" presStyleCnt="0"/>
      <dgm:spPr/>
    </dgm:pt>
    <dgm:pt modelId="{EDEB25A0-46ED-4816-B3EA-EED1E1C56338}" type="pres">
      <dgm:prSet presAssocID="{DB0076F3-1209-43E9-B871-E63558B7933C}" presName="parentText" presStyleLbl="node1" presStyleIdx="3" presStyleCnt="5" custScaleX="191245" custScaleY="26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25ECA-E45E-4087-923A-9F0B68850DE1}" type="pres">
      <dgm:prSet presAssocID="{FCC57FE7-9EDF-4E00-9D93-21A40E675709}" presName="sp" presStyleCnt="0"/>
      <dgm:spPr/>
    </dgm:pt>
    <dgm:pt modelId="{44A96968-9F8A-4DFE-B179-B675F098CCE5}" type="pres">
      <dgm:prSet presAssocID="{1C3D4BFF-BEC8-413C-A9BA-45FA860FF7A4}" presName="linNode" presStyleCnt="0"/>
      <dgm:spPr/>
    </dgm:pt>
    <dgm:pt modelId="{DEF8F534-EB68-4D10-8310-A4461B4A6E5C}" type="pres">
      <dgm:prSet presAssocID="{1C3D4BFF-BEC8-413C-A9BA-45FA860FF7A4}" presName="parentText" presStyleLbl="node1" presStyleIdx="4" presStyleCnt="5" custScaleX="222683" custScaleY="33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41362-8187-490A-8705-6F46B8FAEE9F}" srcId="{C9B05752-EADD-4902-8D25-8CB52EF981B1}" destId="{8745F6D3-9BDF-4A37-8EDE-C907AB573712}" srcOrd="0" destOrd="0" parTransId="{25A42278-D29D-446D-BFEB-FAF1C6C60888}" sibTransId="{D7262165-72C6-4AA2-970A-CCE57EECCBEE}"/>
    <dgm:cxn modelId="{F4A6D7EC-99ED-41E7-B092-14966E6BB1A8}" srcId="{C9B05752-EADD-4902-8D25-8CB52EF981B1}" destId="{64849881-A50D-4D9C-A79C-8CE99436D51E}" srcOrd="2" destOrd="0" parTransId="{26324B08-D4C2-4F1F-AF42-2EBCF764EED4}" sibTransId="{C1C631A3-133D-4408-8CF2-D1D64CF037D8}"/>
    <dgm:cxn modelId="{CA925F81-808B-48DD-9764-6FC6EFCDCC62}" type="presOf" srcId="{49E1A573-28FA-4367-8B7E-4C5586FDB158}" destId="{5BCDD4D2-752B-42DC-B093-CF2162B81AB9}" srcOrd="0" destOrd="2" presId="urn:microsoft.com/office/officeart/2005/8/layout/vList5"/>
    <dgm:cxn modelId="{D3069DED-AFB0-4A36-8060-84F213132361}" srcId="{BBEFD140-FBE7-40A6-BAB4-1C72BF02CEA6}" destId="{47AC5D62-5422-4827-A800-568D831C57FB}" srcOrd="1" destOrd="0" parTransId="{F9EC0BB4-3A0C-41DF-9996-4A19F879CECC}" sibTransId="{ADE98437-D6C4-43F8-92B5-36003828FCB6}"/>
    <dgm:cxn modelId="{CFF539EA-6F17-4B6B-9E85-B7C3E2658627}" srcId="{C9B05752-EADD-4902-8D25-8CB52EF981B1}" destId="{DB0076F3-1209-43E9-B871-E63558B7933C}" srcOrd="3" destOrd="0" parTransId="{D2C6631B-FA70-4EEE-9F63-2D8A0CB059DE}" sibTransId="{FCC57FE7-9EDF-4E00-9D93-21A40E675709}"/>
    <dgm:cxn modelId="{EFE0BC38-BA52-4883-914B-7F92195CE9C6}" type="presOf" srcId="{123299BD-BD2B-449D-822C-A4FCD1F59D63}" destId="{52866296-50B3-4804-BA9F-42001EBA3DC7}" srcOrd="0" destOrd="0" presId="urn:microsoft.com/office/officeart/2005/8/layout/vList5"/>
    <dgm:cxn modelId="{8D859A98-F668-4DE3-8BD8-16787D096784}" srcId="{64849881-A50D-4D9C-A79C-8CE99436D51E}" destId="{FCDEF088-5789-4E03-A031-064F5EAE0854}" srcOrd="1" destOrd="0" parTransId="{BA8B45A5-650C-4D4F-A7CD-EF18B211287D}" sibTransId="{F7666D9C-C9B9-4154-ADC3-720B908B2985}"/>
    <dgm:cxn modelId="{4D85838D-2040-4111-A14B-EB543C183EF2}" type="presOf" srcId="{1BB0BDBA-4D75-441E-9230-5E6D7095873C}" destId="{52866296-50B3-4804-BA9F-42001EBA3DC7}" srcOrd="0" destOrd="2" presId="urn:microsoft.com/office/officeart/2005/8/layout/vList5"/>
    <dgm:cxn modelId="{96F96DBB-D1DF-4FE5-8666-ED528ED63587}" srcId="{64849881-A50D-4D9C-A79C-8CE99436D51E}" destId="{7AD2C8E8-5DC7-4258-9EA2-735E8A64CFB3}" srcOrd="3" destOrd="0" parTransId="{2B600FB7-CD68-4499-8949-0B2D91C0AB76}" sibTransId="{A0CEAEDA-FE73-4B61-BE4E-02B90E2D55F6}"/>
    <dgm:cxn modelId="{F65A65E7-7466-44CA-8ACB-173B754473C7}" srcId="{BBEFD140-FBE7-40A6-BAB4-1C72BF02CEA6}" destId="{CA4BE82B-5E8B-4EBA-8A9F-BC4AC3883481}" srcOrd="3" destOrd="0" parTransId="{91580581-FF1B-4D1E-8DE7-64C6BB1F3E56}" sibTransId="{B6876E8B-BB06-406C-8918-AA42752249BC}"/>
    <dgm:cxn modelId="{AD2A122F-3C23-42CD-801E-B8C80DEF295F}" srcId="{8745F6D3-9BDF-4A37-8EDE-C907AB573712}" destId="{2B45DBB1-4390-4A4A-98F1-14B8F6505BD9}" srcOrd="0" destOrd="0" parTransId="{76EA24BD-92A5-4783-8358-C13E1FC19D2C}" sibTransId="{11E47D76-9FFF-457F-A240-7FF0994D69E6}"/>
    <dgm:cxn modelId="{D5FB030D-A599-4DDC-845B-876468EE1671}" type="presOf" srcId="{8745F6D3-9BDF-4A37-8EDE-C907AB573712}" destId="{62431D36-76C0-429A-BF5D-9BDF7BD1AC4F}" srcOrd="0" destOrd="0" presId="urn:microsoft.com/office/officeart/2005/8/layout/vList5"/>
    <dgm:cxn modelId="{7BB0B708-BDAC-4415-B43E-DDF39D073983}" type="presOf" srcId="{DB0076F3-1209-43E9-B871-E63558B7933C}" destId="{EDEB25A0-46ED-4816-B3EA-EED1E1C56338}" srcOrd="0" destOrd="0" presId="urn:microsoft.com/office/officeart/2005/8/layout/vList5"/>
    <dgm:cxn modelId="{EDE51208-0546-4BE5-889B-2E6BF81576A5}" type="presOf" srcId="{C9B05752-EADD-4902-8D25-8CB52EF981B1}" destId="{7C371083-38E3-4F93-BF70-24741EBC4BAC}" srcOrd="0" destOrd="0" presId="urn:microsoft.com/office/officeart/2005/8/layout/vList5"/>
    <dgm:cxn modelId="{26FE5150-BCFE-4A32-92FF-7A66D4CFD7AB}" type="presOf" srcId="{2B45DBB1-4390-4A4A-98F1-14B8F6505BD9}" destId="{5BCDD4D2-752B-42DC-B093-CF2162B81AB9}" srcOrd="0" destOrd="0" presId="urn:microsoft.com/office/officeart/2005/8/layout/vList5"/>
    <dgm:cxn modelId="{B84C6DEF-B890-48E6-B42B-560246EF20C3}" type="presOf" srcId="{A7C0EDF2-3DBF-4E5B-9AD8-B4E3BCD661FE}" destId="{A7F07138-6CEF-469F-B8C8-5FB1193581EB}" srcOrd="0" destOrd="2" presId="urn:microsoft.com/office/officeart/2005/8/layout/vList5"/>
    <dgm:cxn modelId="{38EDEBDF-7BAB-4334-8E55-F22899E6EE89}" srcId="{8745F6D3-9BDF-4A37-8EDE-C907AB573712}" destId="{EA2F4C4D-243A-4CAC-903C-D384E44FEEB6}" srcOrd="3" destOrd="0" parTransId="{6E4AF173-A39E-45BD-94E2-7F6F396A67C3}" sibTransId="{A477C8D9-51AA-4D25-87DD-8D9FE584A4E3}"/>
    <dgm:cxn modelId="{B7E263F5-CAD6-49D1-93BC-0F71EF6FAF49}" srcId="{64849881-A50D-4D9C-A79C-8CE99436D51E}" destId="{1BB0BDBA-4D75-441E-9230-5E6D7095873C}" srcOrd="2" destOrd="0" parTransId="{C4F8EDCB-0C74-4868-BF0D-E8192324626B}" sibTransId="{C4C68F6B-DCEA-4C2D-9543-34A89D29A600}"/>
    <dgm:cxn modelId="{EA75BE3F-78CC-42E2-9F81-7C4B0587B8E6}" type="presOf" srcId="{EA2F4C4D-243A-4CAC-903C-D384E44FEEB6}" destId="{5BCDD4D2-752B-42DC-B093-CF2162B81AB9}" srcOrd="0" destOrd="3" presId="urn:microsoft.com/office/officeart/2005/8/layout/vList5"/>
    <dgm:cxn modelId="{97763F9A-677B-48EC-BE43-50D6274A17EE}" type="presOf" srcId="{CA4BE82B-5E8B-4EBA-8A9F-BC4AC3883481}" destId="{A7F07138-6CEF-469F-B8C8-5FB1193581EB}" srcOrd="0" destOrd="3" presId="urn:microsoft.com/office/officeart/2005/8/layout/vList5"/>
    <dgm:cxn modelId="{8720253C-6E02-4D72-BC57-15DAFE331D1B}" srcId="{BBEFD140-FBE7-40A6-BAB4-1C72BF02CEA6}" destId="{13888863-A77A-4BB1-A4C5-17454DBC4272}" srcOrd="0" destOrd="0" parTransId="{79FF0681-C31B-4DB3-AE8A-0695066C90F8}" sibTransId="{341DB11E-B629-4C8A-AE1E-BCB203F44ABC}"/>
    <dgm:cxn modelId="{F4624C6A-71A7-4977-81BF-C3DE2EA89110}" type="presOf" srcId="{47AC5D62-5422-4827-A800-568D831C57FB}" destId="{A7F07138-6CEF-469F-B8C8-5FB1193581EB}" srcOrd="0" destOrd="1" presId="urn:microsoft.com/office/officeart/2005/8/layout/vList5"/>
    <dgm:cxn modelId="{649F7A7D-DC74-4382-A26D-3D10F7004A19}" type="presOf" srcId="{13888863-A77A-4BB1-A4C5-17454DBC4272}" destId="{A7F07138-6CEF-469F-B8C8-5FB1193581EB}" srcOrd="0" destOrd="0" presId="urn:microsoft.com/office/officeart/2005/8/layout/vList5"/>
    <dgm:cxn modelId="{BA0C2DA7-6F55-4A29-B9D9-C6555C0E9EDF}" srcId="{C9B05752-EADD-4902-8D25-8CB52EF981B1}" destId="{1C3D4BFF-BEC8-413C-A9BA-45FA860FF7A4}" srcOrd="4" destOrd="0" parTransId="{A4C885CC-2386-471A-A5D4-3FDC69D00139}" sibTransId="{9E228D58-48DB-4EBE-9F8E-F424C4068497}"/>
    <dgm:cxn modelId="{BD92CF28-2746-4659-9AB4-65A2A9320442}" type="presOf" srcId="{FCDEF088-5789-4E03-A031-064F5EAE0854}" destId="{52866296-50B3-4804-BA9F-42001EBA3DC7}" srcOrd="0" destOrd="1" presId="urn:microsoft.com/office/officeart/2005/8/layout/vList5"/>
    <dgm:cxn modelId="{E5EB9249-4260-4B28-9BC1-ED1E22F5D5AD}" type="presOf" srcId="{1C3D4BFF-BEC8-413C-A9BA-45FA860FF7A4}" destId="{DEF8F534-EB68-4D10-8310-A4461B4A6E5C}" srcOrd="0" destOrd="0" presId="urn:microsoft.com/office/officeart/2005/8/layout/vList5"/>
    <dgm:cxn modelId="{68A21615-BE97-4DC2-85FC-0D1812AE0467}" type="presOf" srcId="{7AD2C8E8-5DC7-4258-9EA2-735E8A64CFB3}" destId="{52866296-50B3-4804-BA9F-42001EBA3DC7}" srcOrd="0" destOrd="3" presId="urn:microsoft.com/office/officeart/2005/8/layout/vList5"/>
    <dgm:cxn modelId="{A67D3622-9424-4DA7-8DE6-94E6ECEE698A}" type="presOf" srcId="{BBEFD140-FBE7-40A6-BAB4-1C72BF02CEA6}" destId="{43F66262-4112-4B56-9A10-9C4C0CA5DAD4}" srcOrd="0" destOrd="0" presId="urn:microsoft.com/office/officeart/2005/8/layout/vList5"/>
    <dgm:cxn modelId="{4DDF845C-E535-4E59-9A68-FD5E6FA10BCF}" srcId="{BBEFD140-FBE7-40A6-BAB4-1C72BF02CEA6}" destId="{A7C0EDF2-3DBF-4E5B-9AD8-B4E3BCD661FE}" srcOrd="2" destOrd="0" parTransId="{69559D40-E185-4E6D-A9C9-1BBBF29057E4}" sibTransId="{2F85B72C-79C9-489F-A0E9-35B6B2DD23CA}"/>
    <dgm:cxn modelId="{E8C50DBE-85C8-4CF0-806B-92FE858C72E9}" srcId="{8745F6D3-9BDF-4A37-8EDE-C907AB573712}" destId="{2BE5F6AF-3E0B-459A-B75B-10ADC50B3FA2}" srcOrd="1" destOrd="0" parTransId="{E287AEEE-1480-477B-9066-979E7A967DA1}" sibTransId="{B0B82742-720F-478E-B447-D18FCAE2BC42}"/>
    <dgm:cxn modelId="{BF3496BB-D91F-4B9D-9929-DDAC3DF8C14E}" type="presOf" srcId="{2BE5F6AF-3E0B-459A-B75B-10ADC50B3FA2}" destId="{5BCDD4D2-752B-42DC-B093-CF2162B81AB9}" srcOrd="0" destOrd="1" presId="urn:microsoft.com/office/officeart/2005/8/layout/vList5"/>
    <dgm:cxn modelId="{1E32EFF1-9A40-46EA-AE60-F9BA14902987}" type="presOf" srcId="{64849881-A50D-4D9C-A79C-8CE99436D51E}" destId="{3F11D93A-BAD1-4D1B-B48A-6C5BDD8DF618}" srcOrd="0" destOrd="0" presId="urn:microsoft.com/office/officeart/2005/8/layout/vList5"/>
    <dgm:cxn modelId="{FC97E92A-D62B-4C1F-8072-75EFE9530A51}" srcId="{C9B05752-EADD-4902-8D25-8CB52EF981B1}" destId="{BBEFD140-FBE7-40A6-BAB4-1C72BF02CEA6}" srcOrd="1" destOrd="0" parTransId="{D0D88BF3-95C1-4FBF-B4DD-889258C52724}" sibTransId="{D114A7D6-72F5-48AF-A767-71376D83C700}"/>
    <dgm:cxn modelId="{5EAF757C-5099-4A15-BBD7-89982B0E3DA4}" srcId="{64849881-A50D-4D9C-A79C-8CE99436D51E}" destId="{123299BD-BD2B-449D-822C-A4FCD1F59D63}" srcOrd="0" destOrd="0" parTransId="{DE0E8EE5-85B8-451F-847E-58958D8541AF}" sibTransId="{51124300-9D4B-412A-BA89-E938CCE2D450}"/>
    <dgm:cxn modelId="{72D62275-933E-480D-9E61-23845F5CF730}" srcId="{8745F6D3-9BDF-4A37-8EDE-C907AB573712}" destId="{49E1A573-28FA-4367-8B7E-4C5586FDB158}" srcOrd="2" destOrd="0" parTransId="{25072319-CEA4-430C-A82B-421D1A4F3D2C}" sibTransId="{CF52B001-852C-4177-A633-8402FB144D45}"/>
    <dgm:cxn modelId="{E23A8EAD-4A80-4105-A4B0-E8D976D28B15}" type="presParOf" srcId="{7C371083-38E3-4F93-BF70-24741EBC4BAC}" destId="{7FCC3F28-E01E-4159-9101-74975BE048E2}" srcOrd="0" destOrd="0" presId="urn:microsoft.com/office/officeart/2005/8/layout/vList5"/>
    <dgm:cxn modelId="{5AD0A82D-4968-4F2F-80FA-7A5630C9442D}" type="presParOf" srcId="{7FCC3F28-E01E-4159-9101-74975BE048E2}" destId="{62431D36-76C0-429A-BF5D-9BDF7BD1AC4F}" srcOrd="0" destOrd="0" presId="urn:microsoft.com/office/officeart/2005/8/layout/vList5"/>
    <dgm:cxn modelId="{8A7E6605-47F3-454C-890F-BC336ACDA454}" type="presParOf" srcId="{7FCC3F28-E01E-4159-9101-74975BE048E2}" destId="{5BCDD4D2-752B-42DC-B093-CF2162B81AB9}" srcOrd="1" destOrd="0" presId="urn:microsoft.com/office/officeart/2005/8/layout/vList5"/>
    <dgm:cxn modelId="{AB9B7C05-196A-4E7A-96FB-F6FD48C89FE3}" type="presParOf" srcId="{7C371083-38E3-4F93-BF70-24741EBC4BAC}" destId="{B492B1FC-FE47-4D6B-8BC0-57D73D3BDE1F}" srcOrd="1" destOrd="0" presId="urn:microsoft.com/office/officeart/2005/8/layout/vList5"/>
    <dgm:cxn modelId="{9633193B-23D9-4137-95BE-C675091F39F2}" type="presParOf" srcId="{7C371083-38E3-4F93-BF70-24741EBC4BAC}" destId="{23F10E33-9C1C-4A0C-B021-61F04AA92AE5}" srcOrd="2" destOrd="0" presId="urn:microsoft.com/office/officeart/2005/8/layout/vList5"/>
    <dgm:cxn modelId="{0F409219-7C6C-4D35-9A11-7048566A1D7F}" type="presParOf" srcId="{23F10E33-9C1C-4A0C-B021-61F04AA92AE5}" destId="{43F66262-4112-4B56-9A10-9C4C0CA5DAD4}" srcOrd="0" destOrd="0" presId="urn:microsoft.com/office/officeart/2005/8/layout/vList5"/>
    <dgm:cxn modelId="{6968D5E1-BEF7-4C71-A751-C7702FBF2422}" type="presParOf" srcId="{23F10E33-9C1C-4A0C-B021-61F04AA92AE5}" destId="{A7F07138-6CEF-469F-B8C8-5FB1193581EB}" srcOrd="1" destOrd="0" presId="urn:microsoft.com/office/officeart/2005/8/layout/vList5"/>
    <dgm:cxn modelId="{1EDB4CA5-EA95-4B00-B0EA-5EDAFC02BE88}" type="presParOf" srcId="{7C371083-38E3-4F93-BF70-24741EBC4BAC}" destId="{56EA0F65-FACE-4FF0-A7CF-773F3F34CF94}" srcOrd="3" destOrd="0" presId="urn:microsoft.com/office/officeart/2005/8/layout/vList5"/>
    <dgm:cxn modelId="{B0685BB4-8A08-47A5-B933-7B7264F7E568}" type="presParOf" srcId="{7C371083-38E3-4F93-BF70-24741EBC4BAC}" destId="{83329052-9668-4C19-AACE-34AC089BE6C5}" srcOrd="4" destOrd="0" presId="urn:microsoft.com/office/officeart/2005/8/layout/vList5"/>
    <dgm:cxn modelId="{24EC3319-2D1B-4554-8A2A-B09FB058C901}" type="presParOf" srcId="{83329052-9668-4C19-AACE-34AC089BE6C5}" destId="{3F11D93A-BAD1-4D1B-B48A-6C5BDD8DF618}" srcOrd="0" destOrd="0" presId="urn:microsoft.com/office/officeart/2005/8/layout/vList5"/>
    <dgm:cxn modelId="{487F5E99-D501-4D5D-9790-00D2231407B6}" type="presParOf" srcId="{83329052-9668-4C19-AACE-34AC089BE6C5}" destId="{52866296-50B3-4804-BA9F-42001EBA3DC7}" srcOrd="1" destOrd="0" presId="urn:microsoft.com/office/officeart/2005/8/layout/vList5"/>
    <dgm:cxn modelId="{627924C7-B921-426B-A68B-614830A84E82}" type="presParOf" srcId="{7C371083-38E3-4F93-BF70-24741EBC4BAC}" destId="{2BE5060E-D5F2-4676-AAD6-DFAF0D74A6F7}" srcOrd="5" destOrd="0" presId="urn:microsoft.com/office/officeart/2005/8/layout/vList5"/>
    <dgm:cxn modelId="{87851F76-A85E-4B53-A129-9B5E3110CC5D}" type="presParOf" srcId="{7C371083-38E3-4F93-BF70-24741EBC4BAC}" destId="{6D5DF983-87CD-4E2C-96A6-75AF2530798C}" srcOrd="6" destOrd="0" presId="urn:microsoft.com/office/officeart/2005/8/layout/vList5"/>
    <dgm:cxn modelId="{1FC55B00-7097-4A09-8684-4F5ABCDB4311}" type="presParOf" srcId="{6D5DF983-87CD-4E2C-96A6-75AF2530798C}" destId="{EDEB25A0-46ED-4816-B3EA-EED1E1C56338}" srcOrd="0" destOrd="0" presId="urn:microsoft.com/office/officeart/2005/8/layout/vList5"/>
    <dgm:cxn modelId="{FDD630CB-AF4E-40AE-B9BE-85D0249A76A1}" type="presParOf" srcId="{7C371083-38E3-4F93-BF70-24741EBC4BAC}" destId="{98D25ECA-E45E-4087-923A-9F0B68850DE1}" srcOrd="7" destOrd="0" presId="urn:microsoft.com/office/officeart/2005/8/layout/vList5"/>
    <dgm:cxn modelId="{E795485F-E006-4C06-BE73-AF80AD4AC805}" type="presParOf" srcId="{7C371083-38E3-4F93-BF70-24741EBC4BAC}" destId="{44A96968-9F8A-4DFE-B179-B675F098CCE5}" srcOrd="8" destOrd="0" presId="urn:microsoft.com/office/officeart/2005/8/layout/vList5"/>
    <dgm:cxn modelId="{9B51443A-C093-4BEB-A390-984A3CB2D2FF}" type="presParOf" srcId="{44A96968-9F8A-4DFE-B179-B675F098CCE5}" destId="{DEF8F534-EB68-4D10-8310-A4461B4A6E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85B406-CA90-43E3-A3BD-E883A358453A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5E56F-4D4B-4EEC-BE09-F172680687C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b="1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b="1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b="1" dirty="0">
            <a:solidFill>
              <a:schemeClr val="accent5">
                <a:lumMod val="25000"/>
              </a:schemeClr>
            </a:solidFill>
          </a:endParaRPr>
        </a:p>
      </dgm:t>
    </dgm:pt>
    <dgm:pt modelId="{F8B0EBEB-286E-4C88-BFFB-FEDCEC0A786C}" type="parTrans" cxnId="{2AA296FF-223A-4E50-906D-CACAD3259AA9}">
      <dgm:prSet/>
      <dgm:spPr/>
      <dgm:t>
        <a:bodyPr/>
        <a:lstStyle/>
        <a:p>
          <a:endParaRPr lang="ru-RU"/>
        </a:p>
      </dgm:t>
    </dgm:pt>
    <dgm:pt modelId="{4F97DADE-8900-4339-85CB-43941D5BAC6A}" type="sibTrans" cxnId="{2AA296FF-223A-4E50-906D-CACAD3259AA9}">
      <dgm:prSet/>
      <dgm:spPr/>
      <dgm:t>
        <a:bodyPr/>
        <a:lstStyle/>
        <a:p>
          <a:endParaRPr lang="ru-RU"/>
        </a:p>
      </dgm:t>
    </dgm:pt>
    <dgm:pt modelId="{213FA741-75E5-459C-91EC-3118F1D66B7D}">
      <dgm:prSet phldrT="[Текст]"/>
      <dgm:spPr/>
      <dgm:t>
        <a:bodyPr/>
        <a:lstStyle/>
        <a:p>
          <a:r>
            <a:rPr lang="ru-RU" b="1" dirty="0" smtClean="0"/>
            <a:t>Разработка и внедрение </a:t>
          </a:r>
          <a:r>
            <a:rPr lang="ru-RU" b="1" dirty="0" err="1" smtClean="0"/>
            <a:t>внутришкольных</a:t>
          </a:r>
          <a:r>
            <a:rPr lang="ru-RU" b="1" dirty="0" smtClean="0"/>
            <a:t> нормативных документов</a:t>
          </a:r>
          <a:endParaRPr lang="ru-RU" dirty="0"/>
        </a:p>
      </dgm:t>
    </dgm:pt>
    <dgm:pt modelId="{E2CD567E-79AE-4149-9F20-932013A721A2}" type="parTrans" cxnId="{BB8B8A49-1815-4A89-B419-7698F1C9676D}">
      <dgm:prSet/>
      <dgm:spPr/>
      <dgm:t>
        <a:bodyPr/>
        <a:lstStyle/>
        <a:p>
          <a:endParaRPr lang="ru-RU"/>
        </a:p>
      </dgm:t>
    </dgm:pt>
    <dgm:pt modelId="{6AF24E18-040D-497D-9B43-693B29DAF085}" type="sibTrans" cxnId="{BB8B8A49-1815-4A89-B419-7698F1C9676D}">
      <dgm:prSet/>
      <dgm:spPr/>
      <dgm:t>
        <a:bodyPr/>
        <a:lstStyle/>
        <a:p>
          <a:endParaRPr lang="ru-RU"/>
        </a:p>
      </dgm:t>
    </dgm:pt>
    <dgm:pt modelId="{A74F07FE-EE83-46F8-B443-AC398EB9286A}">
      <dgm:prSet phldrT="[Текст]"/>
      <dgm:spPr/>
      <dgm:t>
        <a:bodyPr/>
        <a:lstStyle/>
        <a:p>
          <a:r>
            <a:rPr lang="ru-RU" b="1" dirty="0" smtClean="0"/>
            <a:t>Профессиональная компетентность педагогов</a:t>
          </a:r>
          <a:endParaRPr lang="ru-RU" dirty="0"/>
        </a:p>
      </dgm:t>
    </dgm:pt>
    <dgm:pt modelId="{B9F0FBA4-E5C5-4C99-947E-5F64C1AF1520}" type="parTrans" cxnId="{2F3DE297-254B-4176-A1F5-170089694038}">
      <dgm:prSet/>
      <dgm:spPr/>
      <dgm:t>
        <a:bodyPr/>
        <a:lstStyle/>
        <a:p>
          <a:endParaRPr lang="ru-RU"/>
        </a:p>
      </dgm:t>
    </dgm:pt>
    <dgm:pt modelId="{DF180D02-06CA-4A80-AFBF-3782E7C8D6B7}" type="sibTrans" cxnId="{2F3DE297-254B-4176-A1F5-170089694038}">
      <dgm:prSet/>
      <dgm:spPr/>
      <dgm:t>
        <a:bodyPr/>
        <a:lstStyle/>
        <a:p>
          <a:endParaRPr lang="ru-RU"/>
        </a:p>
      </dgm:t>
    </dgm:pt>
    <dgm:pt modelId="{10D91C37-FE9B-47E8-9ACA-5C2424A42E3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Учебно-познавательная компетентность учащихся</a:t>
          </a:r>
          <a:endParaRPr lang="ru-RU" dirty="0">
            <a:solidFill>
              <a:srgbClr val="C00000"/>
            </a:solidFill>
          </a:endParaRPr>
        </a:p>
      </dgm:t>
    </dgm:pt>
    <dgm:pt modelId="{E7390FA2-584A-4F1E-9648-7A3C992955AF}" type="parTrans" cxnId="{AAC30793-95EB-4D2A-98E8-964EAF4ACEE7}">
      <dgm:prSet/>
      <dgm:spPr/>
      <dgm:t>
        <a:bodyPr/>
        <a:lstStyle/>
        <a:p>
          <a:endParaRPr lang="ru-RU"/>
        </a:p>
      </dgm:t>
    </dgm:pt>
    <dgm:pt modelId="{880106C6-23D7-47D7-A52C-15569DFE2751}" type="sibTrans" cxnId="{AAC30793-95EB-4D2A-98E8-964EAF4ACEE7}">
      <dgm:prSet/>
      <dgm:spPr/>
      <dgm:t>
        <a:bodyPr/>
        <a:lstStyle/>
        <a:p>
          <a:endParaRPr lang="ru-RU"/>
        </a:p>
      </dgm:t>
    </dgm:pt>
    <dgm:pt modelId="{2052C273-FDD4-4503-9C0B-B7D7A113F5B9}" type="pres">
      <dgm:prSet presAssocID="{9B85B406-CA90-43E3-A3BD-E883A35845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0CFE7-94EF-4705-9035-732435B8EBA4}" type="pres">
      <dgm:prSet presAssocID="{9315E56F-4D4B-4EEC-BE09-F172680687C3}" presName="roof" presStyleLbl="dkBgShp" presStyleIdx="0" presStyleCnt="2"/>
      <dgm:spPr/>
      <dgm:t>
        <a:bodyPr/>
        <a:lstStyle/>
        <a:p>
          <a:endParaRPr lang="ru-RU"/>
        </a:p>
      </dgm:t>
    </dgm:pt>
    <dgm:pt modelId="{E4E1970F-8FC7-49FB-B544-E136B22BF043}" type="pres">
      <dgm:prSet presAssocID="{9315E56F-4D4B-4EEC-BE09-F172680687C3}" presName="pillars" presStyleCnt="0"/>
      <dgm:spPr/>
    </dgm:pt>
    <dgm:pt modelId="{03EACB8C-C708-4BF2-A48F-11CED7F73E38}" type="pres">
      <dgm:prSet presAssocID="{9315E56F-4D4B-4EEC-BE09-F172680687C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5F4DA-1A0D-4DB0-B008-D4F92DD61423}" type="pres">
      <dgm:prSet presAssocID="{A74F07FE-EE83-46F8-B443-AC398EB9286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E7D28-027A-4E22-93FC-FFFCB3E14749}" type="pres">
      <dgm:prSet presAssocID="{10D91C37-FE9B-47E8-9ACA-5C2424A42E3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AB2B0-B348-4E3C-8896-D98CC503420B}" type="pres">
      <dgm:prSet presAssocID="{9315E56F-4D4B-4EEC-BE09-F172680687C3}" presName="base" presStyleLbl="dkBgShp" presStyleIdx="1" presStyleCnt="2"/>
      <dgm:spPr/>
    </dgm:pt>
  </dgm:ptLst>
  <dgm:cxnLst>
    <dgm:cxn modelId="{BB8B8A49-1815-4A89-B419-7698F1C9676D}" srcId="{9315E56F-4D4B-4EEC-BE09-F172680687C3}" destId="{213FA741-75E5-459C-91EC-3118F1D66B7D}" srcOrd="0" destOrd="0" parTransId="{E2CD567E-79AE-4149-9F20-932013A721A2}" sibTransId="{6AF24E18-040D-497D-9B43-693B29DAF085}"/>
    <dgm:cxn modelId="{2F3DE297-254B-4176-A1F5-170089694038}" srcId="{9315E56F-4D4B-4EEC-BE09-F172680687C3}" destId="{A74F07FE-EE83-46F8-B443-AC398EB9286A}" srcOrd="1" destOrd="0" parTransId="{B9F0FBA4-E5C5-4C99-947E-5F64C1AF1520}" sibTransId="{DF180D02-06CA-4A80-AFBF-3782E7C8D6B7}"/>
    <dgm:cxn modelId="{AAC30793-95EB-4D2A-98E8-964EAF4ACEE7}" srcId="{9315E56F-4D4B-4EEC-BE09-F172680687C3}" destId="{10D91C37-FE9B-47E8-9ACA-5C2424A42E33}" srcOrd="2" destOrd="0" parTransId="{E7390FA2-584A-4F1E-9648-7A3C992955AF}" sibTransId="{880106C6-23D7-47D7-A52C-15569DFE2751}"/>
    <dgm:cxn modelId="{86210439-FE8F-4EA4-B28C-A432B57CD856}" type="presOf" srcId="{A74F07FE-EE83-46F8-B443-AC398EB9286A}" destId="{B1B5F4DA-1A0D-4DB0-B008-D4F92DD61423}" srcOrd="0" destOrd="0" presId="urn:microsoft.com/office/officeart/2005/8/layout/hList3"/>
    <dgm:cxn modelId="{2AA296FF-223A-4E50-906D-CACAD3259AA9}" srcId="{9B85B406-CA90-43E3-A3BD-E883A358453A}" destId="{9315E56F-4D4B-4EEC-BE09-F172680687C3}" srcOrd="0" destOrd="0" parTransId="{F8B0EBEB-286E-4C88-BFFB-FEDCEC0A786C}" sibTransId="{4F97DADE-8900-4339-85CB-43941D5BAC6A}"/>
    <dgm:cxn modelId="{C6B5CFBD-D2B5-4A29-9759-1003B1C5EB6D}" type="presOf" srcId="{10D91C37-FE9B-47E8-9ACA-5C2424A42E33}" destId="{AB4E7D28-027A-4E22-93FC-FFFCB3E14749}" srcOrd="0" destOrd="0" presId="urn:microsoft.com/office/officeart/2005/8/layout/hList3"/>
    <dgm:cxn modelId="{51F4B72F-49EE-4294-A3D1-3249FDBBA777}" type="presOf" srcId="{213FA741-75E5-459C-91EC-3118F1D66B7D}" destId="{03EACB8C-C708-4BF2-A48F-11CED7F73E38}" srcOrd="0" destOrd="0" presId="urn:microsoft.com/office/officeart/2005/8/layout/hList3"/>
    <dgm:cxn modelId="{82F2C7DB-F715-430C-9750-0BF27E0425CC}" type="presOf" srcId="{9B85B406-CA90-43E3-A3BD-E883A358453A}" destId="{2052C273-FDD4-4503-9C0B-B7D7A113F5B9}" srcOrd="0" destOrd="0" presId="urn:microsoft.com/office/officeart/2005/8/layout/hList3"/>
    <dgm:cxn modelId="{630D6EED-AFCE-4BE0-8454-58A91CAB5C81}" type="presOf" srcId="{9315E56F-4D4B-4EEC-BE09-F172680687C3}" destId="{33C0CFE7-94EF-4705-9035-732435B8EBA4}" srcOrd="0" destOrd="0" presId="urn:microsoft.com/office/officeart/2005/8/layout/hList3"/>
    <dgm:cxn modelId="{B9C377A0-740C-43D8-9298-E321799EC759}" type="presParOf" srcId="{2052C273-FDD4-4503-9C0B-B7D7A113F5B9}" destId="{33C0CFE7-94EF-4705-9035-732435B8EBA4}" srcOrd="0" destOrd="0" presId="urn:microsoft.com/office/officeart/2005/8/layout/hList3"/>
    <dgm:cxn modelId="{B68231D1-7434-46BF-A0C3-9C93DA94A45E}" type="presParOf" srcId="{2052C273-FDD4-4503-9C0B-B7D7A113F5B9}" destId="{E4E1970F-8FC7-49FB-B544-E136B22BF043}" srcOrd="1" destOrd="0" presId="urn:microsoft.com/office/officeart/2005/8/layout/hList3"/>
    <dgm:cxn modelId="{AD8E9EC7-DD32-442D-83F4-E35811AACE7D}" type="presParOf" srcId="{E4E1970F-8FC7-49FB-B544-E136B22BF043}" destId="{03EACB8C-C708-4BF2-A48F-11CED7F73E38}" srcOrd="0" destOrd="0" presId="urn:microsoft.com/office/officeart/2005/8/layout/hList3"/>
    <dgm:cxn modelId="{940600FC-747C-4D25-B9EC-0BDAEE17F54B}" type="presParOf" srcId="{E4E1970F-8FC7-49FB-B544-E136B22BF043}" destId="{B1B5F4DA-1A0D-4DB0-B008-D4F92DD61423}" srcOrd="1" destOrd="0" presId="urn:microsoft.com/office/officeart/2005/8/layout/hList3"/>
    <dgm:cxn modelId="{2BA97A61-DB72-40DE-A673-8C89A7F26161}" type="presParOf" srcId="{E4E1970F-8FC7-49FB-B544-E136B22BF043}" destId="{AB4E7D28-027A-4E22-93FC-FFFCB3E14749}" srcOrd="2" destOrd="0" presId="urn:microsoft.com/office/officeart/2005/8/layout/hList3"/>
    <dgm:cxn modelId="{D850171E-BD72-48BA-BE0F-96284033FEB6}" type="presParOf" srcId="{2052C273-FDD4-4503-9C0B-B7D7A113F5B9}" destId="{E3CAB2B0-B348-4E3C-8896-D98CC50342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412DC-CABA-44FA-B965-DF9BFE7AD100}">
      <dsp:nvSpPr>
        <dsp:cNvPr id="0" name=""/>
        <dsp:cNvSpPr/>
      </dsp:nvSpPr>
      <dsp:spPr>
        <a:xfrm>
          <a:off x="685799" y="0"/>
          <a:ext cx="7772400" cy="4697413"/>
        </a:xfrm>
        <a:prstGeom prst="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31CEDB-2D84-43C6-8B61-311D6A4DC462}">
      <dsp:nvSpPr>
        <dsp:cNvPr id="0" name=""/>
        <dsp:cNvSpPr/>
      </dsp:nvSpPr>
      <dsp:spPr>
        <a:xfrm>
          <a:off x="317115" y="1409223"/>
          <a:ext cx="4143375" cy="18789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компетенции, полученные в результате этой деятельности в лицее </a:t>
          </a:r>
          <a:endParaRPr lang="ru-RU" sz="2800" kern="1200" dirty="0"/>
        </a:p>
      </dsp:txBody>
      <dsp:txXfrm>
        <a:off x="317115" y="1409223"/>
        <a:ext cx="4143375" cy="1878965"/>
      </dsp:txXfrm>
    </dsp:sp>
    <dsp:sp modelId="{F9332DEF-FB58-4538-8200-D71B43D4FD29}">
      <dsp:nvSpPr>
        <dsp:cNvPr id="0" name=""/>
        <dsp:cNvSpPr/>
      </dsp:nvSpPr>
      <dsp:spPr>
        <a:xfrm>
          <a:off x="4683509" y="1409223"/>
          <a:ext cx="4143375" cy="187896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основа для организации научно-исследовательской деятельности в ВУЗе</a:t>
          </a:r>
          <a:endParaRPr lang="ru-RU" sz="2800" kern="1200" dirty="0"/>
        </a:p>
      </dsp:txBody>
      <dsp:txXfrm>
        <a:off x="4683509" y="1409223"/>
        <a:ext cx="4143375" cy="18789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0CFE7-94EF-4705-9035-732435B8EBA4}">
      <dsp:nvSpPr>
        <dsp:cNvPr id="0" name=""/>
        <dsp:cNvSpPr/>
      </dsp:nvSpPr>
      <dsp:spPr>
        <a:xfrm>
          <a:off x="0" y="0"/>
          <a:ext cx="9144064" cy="13663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sz="2900" b="1" kern="1200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sz="29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0" y="0"/>
        <a:ext cx="9144064" cy="1366365"/>
      </dsp:txXfrm>
    </dsp:sp>
    <dsp:sp modelId="{03EACB8C-C708-4BF2-A48F-11CED7F73E38}">
      <dsp:nvSpPr>
        <dsp:cNvPr id="0" name=""/>
        <dsp:cNvSpPr/>
      </dsp:nvSpPr>
      <dsp:spPr>
        <a:xfrm>
          <a:off x="446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Разработка и внедрение </a:t>
          </a:r>
          <a:r>
            <a:rPr lang="ru-RU" sz="2200" b="1" kern="1200" dirty="0" err="1" smtClean="0"/>
            <a:t>внутришкольных</a:t>
          </a:r>
          <a:r>
            <a:rPr lang="ru-RU" sz="2200" b="1" kern="1200" dirty="0" smtClean="0"/>
            <a:t> нормативных документов</a:t>
          </a:r>
          <a:endParaRPr lang="ru-RU" sz="2200" kern="1200" dirty="0"/>
        </a:p>
      </dsp:txBody>
      <dsp:txXfrm>
        <a:off x="4464" y="1366365"/>
        <a:ext cx="3045044" cy="2869367"/>
      </dsp:txXfrm>
    </dsp:sp>
    <dsp:sp modelId="{B1B5F4DA-1A0D-4DB0-B008-D4F92DD61423}">
      <dsp:nvSpPr>
        <dsp:cNvPr id="0" name=""/>
        <dsp:cNvSpPr/>
      </dsp:nvSpPr>
      <dsp:spPr>
        <a:xfrm>
          <a:off x="3049509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Профессиональная компетентность педагогов</a:t>
          </a:r>
          <a:endParaRPr lang="ru-RU" sz="2200" kern="1200" dirty="0"/>
        </a:p>
      </dsp:txBody>
      <dsp:txXfrm>
        <a:off x="3049509" y="1366365"/>
        <a:ext cx="3045044" cy="2869367"/>
      </dsp:txXfrm>
    </dsp:sp>
    <dsp:sp modelId="{AB4E7D28-027A-4E22-93FC-FFFCB3E14749}">
      <dsp:nvSpPr>
        <dsp:cNvPr id="0" name=""/>
        <dsp:cNvSpPr/>
      </dsp:nvSpPr>
      <dsp:spPr>
        <a:xfrm>
          <a:off x="609455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Учебно-познавательная компетентность учащихся</a:t>
          </a:r>
          <a:endParaRPr lang="ru-RU" sz="2200" kern="1200" dirty="0"/>
        </a:p>
      </dsp:txBody>
      <dsp:txXfrm>
        <a:off x="6094554" y="1366365"/>
        <a:ext cx="3045044" cy="2869367"/>
      </dsp:txXfrm>
    </dsp:sp>
    <dsp:sp modelId="{E3CAB2B0-B348-4E3C-8896-D98CC503420B}">
      <dsp:nvSpPr>
        <dsp:cNvPr id="0" name=""/>
        <dsp:cNvSpPr/>
      </dsp:nvSpPr>
      <dsp:spPr>
        <a:xfrm>
          <a:off x="0" y="4235732"/>
          <a:ext cx="9144064" cy="3188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FE00F-E953-48AF-BFDC-FB3BD88D2296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51265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600" b="1" kern="1200" dirty="0" smtClean="0">
              <a:solidFill>
                <a:schemeClr val="tx1"/>
              </a:solidFill>
            </a:rPr>
            <a:t>Положение о проектной и исследовательской деятельности                  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0" y="0"/>
        <a:ext cx="8229600" cy="4525963"/>
      </dsp:txXfrm>
    </dsp:sp>
    <dsp:sp modelId="{51BA8E7D-F680-4C20-AC55-6B6602533347}">
      <dsp:nvSpPr>
        <dsp:cNvPr id="0" name=""/>
        <dsp:cNvSpPr/>
      </dsp:nvSpPr>
      <dsp:spPr>
        <a:xfrm>
          <a:off x="205740" y="1131490"/>
          <a:ext cx="7818120" cy="316817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2011791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Положение о научном обществе лицеистов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205740" y="1131490"/>
        <a:ext cx="7818120" cy="3168174"/>
      </dsp:txXfrm>
    </dsp:sp>
    <dsp:sp modelId="{39F83162-67CD-4FD8-B043-496C9F2E9788}">
      <dsp:nvSpPr>
        <dsp:cNvPr id="0" name=""/>
        <dsp:cNvSpPr/>
      </dsp:nvSpPr>
      <dsp:spPr>
        <a:xfrm>
          <a:off x="411480" y="2262981"/>
          <a:ext cx="7406640" cy="181038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102186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Циклограмма управления ПИД учащихся      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11480" y="2262981"/>
        <a:ext cx="7406640" cy="1810385"/>
      </dsp:txXfrm>
    </dsp:sp>
    <dsp:sp modelId="{D638ED4F-A8C5-470B-A94A-4AA8EF738E59}">
      <dsp:nvSpPr>
        <dsp:cNvPr id="0" name=""/>
        <dsp:cNvSpPr/>
      </dsp:nvSpPr>
      <dsp:spPr>
        <a:xfrm>
          <a:off x="596646" y="3077654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Подача заявки на секцию НОЛ</a:t>
          </a:r>
          <a:endParaRPr lang="ru-RU" sz="1100" kern="1200" dirty="0"/>
        </a:p>
      </dsp:txBody>
      <dsp:txXfrm>
        <a:off x="596646" y="3077654"/>
        <a:ext cx="1386303" cy="814673"/>
      </dsp:txXfrm>
    </dsp:sp>
    <dsp:sp modelId="{7E9B3062-60CD-4C9B-89FB-A62A64022AE5}">
      <dsp:nvSpPr>
        <dsp:cNvPr id="0" name=""/>
        <dsp:cNvSpPr/>
      </dsp:nvSpPr>
      <dsp:spPr>
        <a:xfrm>
          <a:off x="2007270" y="3077654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Оформление заявки и программы работы </a:t>
          </a:r>
          <a:endParaRPr lang="ru-RU" sz="1100" kern="1200" dirty="0"/>
        </a:p>
      </dsp:txBody>
      <dsp:txXfrm>
        <a:off x="2007270" y="3077654"/>
        <a:ext cx="1386303" cy="814673"/>
      </dsp:txXfrm>
    </dsp:sp>
    <dsp:sp modelId="{BBE89170-1752-4A54-9374-BEA10C691D56}">
      <dsp:nvSpPr>
        <dsp:cNvPr id="0" name=""/>
        <dsp:cNvSpPr/>
      </dsp:nvSpPr>
      <dsp:spPr>
        <a:xfrm>
          <a:off x="3417895" y="3077654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Утверждение  на НМО</a:t>
          </a:r>
          <a:endParaRPr lang="ru-RU" sz="1100" kern="1200" dirty="0"/>
        </a:p>
      </dsp:txBody>
      <dsp:txXfrm>
        <a:off x="3417895" y="3077654"/>
        <a:ext cx="1386303" cy="814673"/>
      </dsp:txXfrm>
    </dsp:sp>
    <dsp:sp modelId="{A25770D0-F560-47DD-AF14-2FAB871E73D0}">
      <dsp:nvSpPr>
        <dsp:cNvPr id="0" name=""/>
        <dsp:cNvSpPr/>
      </dsp:nvSpPr>
      <dsp:spPr>
        <a:xfrm>
          <a:off x="4828520" y="3077654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Экспертиза работ на Координационном совете НОЛ</a:t>
          </a:r>
          <a:endParaRPr lang="ru-RU" sz="1100" kern="1200" dirty="0"/>
        </a:p>
      </dsp:txBody>
      <dsp:txXfrm>
        <a:off x="4828520" y="3077654"/>
        <a:ext cx="1386303" cy="814673"/>
      </dsp:txXfrm>
    </dsp:sp>
    <dsp:sp modelId="{3CCE6A3F-A199-46B8-8451-471D9019DED2}">
      <dsp:nvSpPr>
        <dsp:cNvPr id="0" name=""/>
        <dsp:cNvSpPr/>
      </dsp:nvSpPr>
      <dsp:spPr>
        <a:xfrm>
          <a:off x="6239145" y="3077654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Промежуточный и итоговый контроль - НМС </a:t>
          </a:r>
          <a:endParaRPr lang="ru-RU" sz="1100" kern="1200" dirty="0"/>
        </a:p>
      </dsp:txBody>
      <dsp:txXfrm>
        <a:off x="6239145" y="3077654"/>
        <a:ext cx="1386303" cy="8146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0CFE7-94EF-4705-9035-732435B8EBA4}">
      <dsp:nvSpPr>
        <dsp:cNvPr id="0" name=""/>
        <dsp:cNvSpPr/>
      </dsp:nvSpPr>
      <dsp:spPr>
        <a:xfrm>
          <a:off x="0" y="0"/>
          <a:ext cx="9144064" cy="13663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sz="2900" b="1" kern="1200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sz="29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0" y="0"/>
        <a:ext cx="9144064" cy="1366365"/>
      </dsp:txXfrm>
    </dsp:sp>
    <dsp:sp modelId="{03EACB8C-C708-4BF2-A48F-11CED7F73E38}">
      <dsp:nvSpPr>
        <dsp:cNvPr id="0" name=""/>
        <dsp:cNvSpPr/>
      </dsp:nvSpPr>
      <dsp:spPr>
        <a:xfrm>
          <a:off x="446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Разработка и внедрение </a:t>
          </a:r>
          <a:r>
            <a:rPr lang="ru-RU" sz="2200" b="1" kern="1200" dirty="0" err="1" smtClean="0"/>
            <a:t>внутришкольных</a:t>
          </a:r>
          <a:r>
            <a:rPr lang="ru-RU" sz="2200" b="1" kern="1200" dirty="0" smtClean="0"/>
            <a:t> нормативных документов</a:t>
          </a:r>
          <a:endParaRPr lang="ru-RU" sz="2200" kern="1200" dirty="0"/>
        </a:p>
      </dsp:txBody>
      <dsp:txXfrm>
        <a:off x="4464" y="1366365"/>
        <a:ext cx="3045044" cy="2869367"/>
      </dsp:txXfrm>
    </dsp:sp>
    <dsp:sp modelId="{B1B5F4DA-1A0D-4DB0-B008-D4F92DD61423}">
      <dsp:nvSpPr>
        <dsp:cNvPr id="0" name=""/>
        <dsp:cNvSpPr/>
      </dsp:nvSpPr>
      <dsp:spPr>
        <a:xfrm>
          <a:off x="3049509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Профессиональная компетентность педагогов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3049509" y="1366365"/>
        <a:ext cx="3045044" cy="2869367"/>
      </dsp:txXfrm>
    </dsp:sp>
    <dsp:sp modelId="{AB4E7D28-027A-4E22-93FC-FFFCB3E14749}">
      <dsp:nvSpPr>
        <dsp:cNvPr id="0" name=""/>
        <dsp:cNvSpPr/>
      </dsp:nvSpPr>
      <dsp:spPr>
        <a:xfrm>
          <a:off x="609455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Учебно-познавательная компетентность учащихся</a:t>
          </a:r>
          <a:endParaRPr lang="ru-RU" sz="2200" kern="1200" dirty="0"/>
        </a:p>
      </dsp:txBody>
      <dsp:txXfrm>
        <a:off x="6094554" y="1366365"/>
        <a:ext cx="3045044" cy="2869367"/>
      </dsp:txXfrm>
    </dsp:sp>
    <dsp:sp modelId="{E3CAB2B0-B348-4E3C-8896-D98CC503420B}">
      <dsp:nvSpPr>
        <dsp:cNvPr id="0" name=""/>
        <dsp:cNvSpPr/>
      </dsp:nvSpPr>
      <dsp:spPr>
        <a:xfrm>
          <a:off x="0" y="4235732"/>
          <a:ext cx="9144064" cy="3188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DD4D2-752B-42DC-B093-CF2162B81AB9}">
      <dsp:nvSpPr>
        <dsp:cNvPr id="0" name=""/>
        <dsp:cNvSpPr/>
      </dsp:nvSpPr>
      <dsp:spPr>
        <a:xfrm rot="5400000">
          <a:off x="4652866" y="-2242298"/>
          <a:ext cx="1790114" cy="6276017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«Федеральные государственные стандарты общего образования второго поколения», 2011</a:t>
          </a:r>
          <a:endParaRPr lang="ru-RU" sz="1400" b="1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«Обновление содержания и современные технологии образования в области  математики и информатики», 2012</a:t>
          </a:r>
          <a:endParaRPr lang="ru-RU" sz="1400" b="1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«Современный урок как основной ресурс реализации требований ФГОС»  2014</a:t>
          </a:r>
          <a:endParaRPr lang="ru-RU" sz="1400" b="1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«Исследовательские и проектные технологии в ОО в условиях перехода на ФГОС нового поколения»  2015</a:t>
          </a:r>
          <a:endParaRPr lang="ru-RU" sz="1400" b="1" kern="1200" dirty="0"/>
        </a:p>
      </dsp:txBody>
      <dsp:txXfrm rot="5400000">
        <a:off x="4652866" y="-2242298"/>
        <a:ext cx="1790114" cy="6276017"/>
      </dsp:txXfrm>
    </dsp:sp>
    <dsp:sp modelId="{62431D36-76C0-429A-BF5D-9BDF7BD1AC4F}">
      <dsp:nvSpPr>
        <dsp:cNvPr id="0" name=""/>
        <dsp:cNvSpPr/>
      </dsp:nvSpPr>
      <dsp:spPr>
        <a:xfrm>
          <a:off x="345" y="106211"/>
          <a:ext cx="2409569" cy="157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25000"/>
                </a:schemeClr>
              </a:solidFill>
            </a:rPr>
            <a:t>Вовлечение педагогов в курсовую подготовку – корпоративное обучение </a:t>
          </a:r>
          <a:endParaRPr lang="ru-RU" sz="1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45" y="106211"/>
        <a:ext cx="2409569" cy="1578996"/>
      </dsp:txXfrm>
    </dsp:sp>
    <dsp:sp modelId="{A7F07138-6CEF-469F-B8C8-5FB1193581EB}">
      <dsp:nvSpPr>
        <dsp:cNvPr id="0" name=""/>
        <dsp:cNvSpPr/>
      </dsp:nvSpPr>
      <dsp:spPr>
        <a:xfrm rot="5400000">
          <a:off x="4989835" y="-608141"/>
          <a:ext cx="1098374" cy="6294862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Предметные НМО - 5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ПГП«Внедрение ФГОС ООО»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ПГП«Внеурочная деятельность в условиях введения ФГОС ООО»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ОФМШ (для педагогов)</a:t>
          </a:r>
          <a:endParaRPr lang="ru-RU" sz="1400" b="1" kern="1200" dirty="0"/>
        </a:p>
      </dsp:txBody>
      <dsp:txXfrm rot="5400000">
        <a:off x="4989835" y="-608141"/>
        <a:ext cx="1098374" cy="6294862"/>
      </dsp:txXfrm>
    </dsp:sp>
    <dsp:sp modelId="{43F66262-4112-4B56-9A10-9C4C0CA5DAD4}">
      <dsp:nvSpPr>
        <dsp:cNvPr id="0" name=""/>
        <dsp:cNvSpPr/>
      </dsp:nvSpPr>
      <dsp:spPr>
        <a:xfrm>
          <a:off x="345" y="1869716"/>
          <a:ext cx="2391245" cy="1339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1">
                  <a:lumMod val="25000"/>
                </a:schemeClr>
              </a:solidFill>
            </a:rPr>
            <a:t>Внутришкольная</a:t>
          </a:r>
          <a:r>
            <a:rPr lang="ru-RU" sz="1400" b="1" kern="1200" dirty="0" smtClean="0">
              <a:solidFill>
                <a:schemeClr val="accent1">
                  <a:lumMod val="25000"/>
                </a:schemeClr>
              </a:solidFill>
            </a:rPr>
            <a:t> научно-методическая работа в составе методических объединений и творческих групп педагогов</a:t>
          </a:r>
          <a:endParaRPr lang="ru-RU" sz="1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45" y="1869716"/>
        <a:ext cx="2391245" cy="1339146"/>
      </dsp:txXfrm>
    </dsp:sp>
    <dsp:sp modelId="{52866296-50B3-4804-BA9F-42001EBA3DC7}">
      <dsp:nvSpPr>
        <dsp:cNvPr id="0" name=""/>
        <dsp:cNvSpPr/>
      </dsp:nvSpPr>
      <dsp:spPr>
        <a:xfrm rot="5400000">
          <a:off x="4633397" y="499349"/>
          <a:ext cx="1263196" cy="6840124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«Организация проектной деятельности на уроках физкультуры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«Организация проектной деятельности на уроках музыки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Система работы с одарёнными детьми средствами УМК Львовой С.И.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Видеоконференция «Организация проектной и исследовательской деятельности как условие и средство реализации требований стандартов второго поколения»</a:t>
          </a:r>
          <a:endParaRPr lang="ru-RU" sz="1300" b="1" kern="1200" dirty="0"/>
        </a:p>
      </dsp:txBody>
      <dsp:txXfrm rot="5400000">
        <a:off x="4633397" y="499349"/>
        <a:ext cx="1263196" cy="6840124"/>
      </dsp:txXfrm>
    </dsp:sp>
    <dsp:sp modelId="{3F11D93A-BAD1-4D1B-B48A-6C5BDD8DF618}">
      <dsp:nvSpPr>
        <dsp:cNvPr id="0" name=""/>
        <dsp:cNvSpPr/>
      </dsp:nvSpPr>
      <dsp:spPr>
        <a:xfrm>
          <a:off x="345" y="3526818"/>
          <a:ext cx="1844587" cy="785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1">
                  <a:lumMod val="25000"/>
                </a:schemeClr>
              </a:solidFill>
            </a:rPr>
            <a:t>Вебинары</a:t>
          </a:r>
          <a:endParaRPr lang="ru-RU" sz="18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45" y="3526818"/>
        <a:ext cx="1844587" cy="785187"/>
      </dsp:txXfrm>
    </dsp:sp>
    <dsp:sp modelId="{EDEB25A0-46ED-4816-B3EA-EED1E1C56338}">
      <dsp:nvSpPr>
        <dsp:cNvPr id="0" name=""/>
        <dsp:cNvSpPr/>
      </dsp:nvSpPr>
      <dsp:spPr>
        <a:xfrm>
          <a:off x="345" y="4629959"/>
          <a:ext cx="5980705" cy="411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25000"/>
                </a:schemeClr>
              </a:solidFill>
            </a:rPr>
            <a:t>сопровождение проекта, исследования</a:t>
          </a:r>
          <a:endParaRPr lang="ru-RU" sz="17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45" y="4629959"/>
        <a:ext cx="5980705" cy="411549"/>
      </dsp:txXfrm>
    </dsp:sp>
    <dsp:sp modelId="{DEF8F534-EB68-4D10-8310-A4461B4A6E5C}">
      <dsp:nvSpPr>
        <dsp:cNvPr id="0" name=""/>
        <dsp:cNvSpPr/>
      </dsp:nvSpPr>
      <dsp:spPr>
        <a:xfrm>
          <a:off x="345" y="5120459"/>
          <a:ext cx="6963849" cy="522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25000"/>
                </a:schemeClr>
              </a:solidFill>
            </a:rPr>
            <a:t>распространение опыта в профессиональном сообществе</a:t>
          </a:r>
          <a:endParaRPr lang="ru-RU" sz="17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45" y="5120459"/>
        <a:ext cx="6963849" cy="5224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0CFE7-94EF-4705-9035-732435B8EBA4}">
      <dsp:nvSpPr>
        <dsp:cNvPr id="0" name=""/>
        <dsp:cNvSpPr/>
      </dsp:nvSpPr>
      <dsp:spPr>
        <a:xfrm>
          <a:off x="0" y="0"/>
          <a:ext cx="9144064" cy="13663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Векторы работы по обеспечению </a:t>
          </a:r>
          <a:r>
            <a:rPr lang="ru-RU" sz="2900" b="1" kern="1200" dirty="0" err="1" smtClean="0">
              <a:solidFill>
                <a:schemeClr val="accent5">
                  <a:lumMod val="25000"/>
                </a:schemeClr>
              </a:solidFill>
            </a:rPr>
            <a:t>управленческо</a:t>
          </a:r>
          <a:r>
            <a:rPr lang="ru-RU" sz="2900" b="1" kern="1200" dirty="0" smtClean="0">
              <a:solidFill>
                <a:schemeClr val="accent5">
                  <a:lumMod val="25000"/>
                </a:schemeClr>
              </a:solidFill>
            </a:rPr>
            <a:t> - методического сопровождения ПИД</a:t>
          </a:r>
          <a:endParaRPr lang="ru-RU" sz="29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0" y="0"/>
        <a:ext cx="9144064" cy="1366365"/>
      </dsp:txXfrm>
    </dsp:sp>
    <dsp:sp modelId="{03EACB8C-C708-4BF2-A48F-11CED7F73E38}">
      <dsp:nvSpPr>
        <dsp:cNvPr id="0" name=""/>
        <dsp:cNvSpPr/>
      </dsp:nvSpPr>
      <dsp:spPr>
        <a:xfrm>
          <a:off x="446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Разработка и внедрение </a:t>
          </a:r>
          <a:r>
            <a:rPr lang="ru-RU" sz="2200" b="1" kern="1200" dirty="0" err="1" smtClean="0"/>
            <a:t>внутришкольных</a:t>
          </a:r>
          <a:r>
            <a:rPr lang="ru-RU" sz="2200" b="1" kern="1200" dirty="0" smtClean="0"/>
            <a:t> нормативных документов</a:t>
          </a:r>
          <a:endParaRPr lang="ru-RU" sz="2200" kern="1200" dirty="0"/>
        </a:p>
      </dsp:txBody>
      <dsp:txXfrm>
        <a:off x="4464" y="1366365"/>
        <a:ext cx="3045044" cy="2869367"/>
      </dsp:txXfrm>
    </dsp:sp>
    <dsp:sp modelId="{B1B5F4DA-1A0D-4DB0-B008-D4F92DD61423}">
      <dsp:nvSpPr>
        <dsp:cNvPr id="0" name=""/>
        <dsp:cNvSpPr/>
      </dsp:nvSpPr>
      <dsp:spPr>
        <a:xfrm>
          <a:off x="3049509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Профессиональная компетентность педагогов</a:t>
          </a:r>
          <a:endParaRPr lang="ru-RU" sz="2200" kern="1200" dirty="0"/>
        </a:p>
      </dsp:txBody>
      <dsp:txXfrm>
        <a:off x="3049509" y="1366365"/>
        <a:ext cx="3045044" cy="2869367"/>
      </dsp:txXfrm>
    </dsp:sp>
    <dsp:sp modelId="{AB4E7D28-027A-4E22-93FC-FFFCB3E14749}">
      <dsp:nvSpPr>
        <dsp:cNvPr id="0" name=""/>
        <dsp:cNvSpPr/>
      </dsp:nvSpPr>
      <dsp:spPr>
        <a:xfrm>
          <a:off x="6094554" y="1366365"/>
          <a:ext cx="3045044" cy="286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Учебно-познавательная компетентность учащихся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6094554" y="1366365"/>
        <a:ext cx="3045044" cy="2869367"/>
      </dsp:txXfrm>
    </dsp:sp>
    <dsp:sp modelId="{E3CAB2B0-B348-4E3C-8896-D98CC503420B}">
      <dsp:nvSpPr>
        <dsp:cNvPr id="0" name=""/>
        <dsp:cNvSpPr/>
      </dsp:nvSpPr>
      <dsp:spPr>
        <a:xfrm>
          <a:off x="0" y="4235732"/>
          <a:ext cx="9144064" cy="3188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E9FC4-125E-462F-A91C-CE8B8B7C8A9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8362-18CA-4AA3-86E4-17A3CA41E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8362-18CA-4AA3-86E4-17A3CA41E7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9F07B-D049-4FD4-ABB7-4ED5BB3BC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B9EF9-87F4-422F-8D1F-147C51527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9CE98-2F47-45BE-9F78-4DEB7D767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B2EAC-8055-4B30-AEB3-763CB899F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1CF1B-C031-458D-A10C-904AFE2B08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91995-F3DC-40A6-A258-31CF4DE8B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86816-8EBA-4EE3-895A-8A56E84B1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2C513-18AA-446F-AA6D-8CDCC26068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81DE-2134-4348-9ACC-E9FED16CC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07D7-7667-4129-831F-B2CA60056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B859-F115-4FC5-B1A6-619B9B1ACC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D88F34-77A6-4324-B6C0-D02B4C8DE7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421481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357158" y="214290"/>
            <a:ext cx="8643997" cy="3929090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Организация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проектно-исследовательской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деятельности в лицее</a:t>
            </a:r>
            <a:endParaRPr lang="ru-RU" sz="3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4214818"/>
            <a:ext cx="9144000" cy="264318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14350" indent="-514350" algn="r">
              <a:defRPr/>
            </a:pPr>
            <a:r>
              <a:rPr lang="ru-RU" sz="2000" b="1" i="1" dirty="0" smtClean="0"/>
              <a:t>Щетинина Е.Е., </a:t>
            </a:r>
          </a:p>
          <a:p>
            <a:pPr marL="514350" indent="-514350" algn="r">
              <a:defRPr/>
            </a:pPr>
            <a:r>
              <a:rPr lang="ru-RU" sz="2000" dirty="0" smtClean="0"/>
              <a:t>заместитель директора по учебной работе</a:t>
            </a:r>
          </a:p>
          <a:p>
            <a:pPr marL="514350" indent="-514350" algn="r">
              <a:defRPr/>
            </a:pPr>
            <a:r>
              <a:rPr lang="ru-RU" sz="2000" b="1" i="1" dirty="0" smtClean="0"/>
              <a:t>МАОУ «</a:t>
            </a:r>
            <a:r>
              <a:rPr lang="ru-RU" sz="2000" b="1" i="1" dirty="0" err="1" smtClean="0"/>
              <a:t>Ухтинский</a:t>
            </a:r>
            <a:r>
              <a:rPr lang="ru-RU" sz="2000" b="1" i="1" dirty="0" smtClean="0"/>
              <a:t> технический </a:t>
            </a:r>
          </a:p>
          <a:p>
            <a:pPr marL="514350" indent="-514350" algn="r">
              <a:defRPr/>
            </a:pPr>
            <a:r>
              <a:rPr lang="ru-RU" sz="2000" b="1" i="1" dirty="0" smtClean="0"/>
              <a:t>лицей им. Г.В. </a:t>
            </a:r>
            <a:r>
              <a:rPr lang="ru-RU" sz="2000" b="1" i="1" dirty="0" err="1" smtClean="0"/>
              <a:t>Рассохина</a:t>
            </a:r>
            <a:r>
              <a:rPr lang="ru-RU" sz="2000" b="1" i="1" dirty="0" smtClean="0"/>
              <a:t>»</a:t>
            </a:r>
            <a:br>
              <a:rPr lang="ru-RU" sz="2000" b="1" i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Учебно-методическое сопровождение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1428736"/>
            <a:ext cx="8786874" cy="5214974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214346" y="1571612"/>
          <a:ext cx="914406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142984"/>
            <a:ext cx="9144000" cy="5715016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93689"/>
          </a:xfrm>
        </p:spPr>
        <p:txBody>
          <a:bodyPr/>
          <a:lstStyle/>
          <a:p>
            <a:pPr algn="ctr"/>
            <a:r>
              <a:rPr lang="ru-RU" dirty="0" smtClean="0"/>
              <a:t>УРОК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42844" y="1857364"/>
            <a:ext cx="4354544" cy="4268799"/>
          </a:xfrm>
        </p:spPr>
        <p:txBody>
          <a:bodyPr/>
          <a:lstStyle/>
          <a:p>
            <a:r>
              <a:rPr lang="ru-RU" dirty="0" smtClean="0"/>
              <a:t>6 – 11 классы – в качестве технологии.</a:t>
            </a:r>
          </a:p>
          <a:p>
            <a:pPr marL="0" indent="0"/>
            <a:r>
              <a:rPr lang="ru-RU" dirty="0" smtClean="0"/>
              <a:t>   5 классы - </a:t>
            </a:r>
            <a:r>
              <a:rPr lang="ru-RU" sz="2000" dirty="0" smtClean="0"/>
              <a:t>это основа деятельности: </a:t>
            </a:r>
            <a:r>
              <a:rPr lang="ru-RU" sz="2000" i="1" dirty="0" smtClean="0"/>
              <a:t>овладение учебно-познавательными приемами и практическими действиями для решения личностно и социально значимых задач и нахождения путей решения проблемных задач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(защита проектов в процессе промежуточной аттестации)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465127"/>
          </a:xfrm>
        </p:spPr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357686" y="1928802"/>
            <a:ext cx="4786314" cy="4714907"/>
          </a:xfrm>
        </p:spPr>
        <p:txBody>
          <a:bodyPr/>
          <a:lstStyle/>
          <a:p>
            <a:pPr lvl="0"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Организация обучения</a:t>
            </a:r>
            <a:r>
              <a:rPr lang="ru-RU" sz="2200" dirty="0" smtClean="0"/>
              <a:t>:</a:t>
            </a:r>
          </a:p>
          <a:p>
            <a:pPr lvl="0"/>
            <a:r>
              <a:rPr lang="ru-RU" sz="2200" dirty="0" smtClean="0"/>
              <a:t>Элективный курс – 5 класс </a:t>
            </a:r>
            <a:r>
              <a:rPr lang="ru-RU" sz="1800" i="1" dirty="0" smtClean="0"/>
              <a:t>(«Как проводить исследование»).</a:t>
            </a:r>
          </a:p>
          <a:p>
            <a:pPr marL="92075" lvl="0" indent="-92075"/>
            <a:r>
              <a:rPr lang="ru-RU" sz="2200" dirty="0" smtClean="0"/>
              <a:t>Элективные курсы: 8-9, 10-11 класс </a:t>
            </a:r>
            <a:r>
              <a:rPr lang="ru-RU" sz="1800" i="1" dirty="0" smtClean="0"/>
              <a:t>(«Основы исследовательской и проектной деятельности», </a:t>
            </a:r>
          </a:p>
          <a:p>
            <a:pPr marL="92075" lvl="0" indent="-92075">
              <a:buNone/>
            </a:pPr>
            <a:r>
              <a:rPr lang="ru-RU" sz="1800" i="1" dirty="0" smtClean="0"/>
              <a:t>«Социализация и профессиональное самоопределение»). </a:t>
            </a:r>
          </a:p>
          <a:p>
            <a:pPr lvl="0"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Организация деятельности:</a:t>
            </a:r>
            <a:endParaRPr lang="ru-RU" sz="2200" dirty="0" smtClean="0"/>
          </a:p>
          <a:p>
            <a:pPr lvl="0"/>
            <a:r>
              <a:rPr lang="ru-RU" b="1" dirty="0" smtClean="0"/>
              <a:t>НОЛ:</a:t>
            </a:r>
            <a:r>
              <a:rPr lang="ru-RU" dirty="0" smtClean="0"/>
              <a:t> 5 секций.</a:t>
            </a:r>
          </a:p>
          <a:p>
            <a:pPr lvl="0" algn="ctr">
              <a:buNone/>
            </a:pPr>
            <a:r>
              <a:rPr lang="ru-RU" dirty="0" smtClean="0"/>
              <a:t>ВЫБОР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1500150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Проектно-исследователькая</a:t>
            </a:r>
            <a:r>
              <a:rPr lang="ru-RU" sz="2400" b="1" dirty="0" smtClean="0">
                <a:solidFill>
                  <a:srgbClr val="FFFF00"/>
                </a:solidFill>
              </a:rPr>
              <a:t> деятельность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определяет развитие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учебно-познавательной компетенции учащихся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0"/>
            <a:ext cx="8229600" cy="1143000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Научное общество лицеистов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714876" y="1643050"/>
          <a:ext cx="4286280" cy="3857652"/>
        </p:xfrm>
        <a:graphic>
          <a:graphicData uri="http://schemas.openxmlformats.org/presentationml/2006/ole">
            <p:oleObj spid="_x0000_s28674" name="Слайд" r:id="rId3" imgW="4570603" imgH="3427628" progId="PowerPoint.Slide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43" y="1643050"/>
          <a:ext cx="4370739" cy="3929090"/>
        </p:xfrm>
        <a:graphic>
          <a:graphicData uri="http://schemas.openxmlformats.org/presentationml/2006/ole">
            <p:oleObj spid="_x0000_s28675" name="Слайд" r:id="rId4" imgW="4570603" imgH="342762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Циклограмма управления ПИД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Подача заявки на секцию НОЛ</a:t>
            </a:r>
          </a:p>
          <a:p>
            <a:pPr lvl="1"/>
            <a:r>
              <a:rPr lang="ru-RU" dirty="0" smtClean="0"/>
              <a:t>Оформление заявки и программы работы </a:t>
            </a:r>
          </a:p>
          <a:p>
            <a:pPr lvl="1"/>
            <a:r>
              <a:rPr lang="ru-RU" dirty="0" smtClean="0"/>
              <a:t>Утверждение  на НМО</a:t>
            </a:r>
          </a:p>
          <a:p>
            <a:pPr lvl="1"/>
            <a:r>
              <a:rPr lang="ru-RU" dirty="0" smtClean="0"/>
              <a:t>Экспертиза работ на Координационном совете НОЛ</a:t>
            </a:r>
          </a:p>
          <a:p>
            <a:pPr lvl="1"/>
            <a:r>
              <a:rPr lang="ru-RU" dirty="0" smtClean="0"/>
              <a:t>Промежуточный и итоговый контроль - НМС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Результат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Исследовательские работы.</a:t>
            </a:r>
          </a:p>
          <a:p>
            <a:pPr marL="0" indent="0">
              <a:buNone/>
            </a:pPr>
            <a:r>
              <a:rPr lang="ru-RU" sz="2400" b="1" dirty="0" smtClean="0"/>
              <a:t>Проекты:</a:t>
            </a:r>
            <a:endParaRPr lang="ru-RU" sz="2400" dirty="0" smtClean="0"/>
          </a:p>
          <a:p>
            <a:pPr lvl="0"/>
            <a:r>
              <a:rPr lang="ru-RU" sz="2400" dirty="0" smtClean="0"/>
              <a:t>Проекты (социальные, творческие, предметные).</a:t>
            </a:r>
          </a:p>
          <a:p>
            <a:pPr lvl="0"/>
            <a:r>
              <a:rPr lang="ru-RU" sz="2400" dirty="0" smtClean="0"/>
              <a:t>Проекты по видам (практико-ориентированные, информационные, творческие, исследовательские).</a:t>
            </a:r>
          </a:p>
          <a:p>
            <a:pPr lvl="0"/>
            <a:r>
              <a:rPr lang="ru-RU" sz="2400" dirty="0" smtClean="0"/>
              <a:t>По организации исследования, формам защиты (презентации, фильмы, литературно-музыкальные композиции).</a:t>
            </a:r>
          </a:p>
          <a:p>
            <a:pPr lvl="0"/>
            <a:r>
              <a:rPr lang="ru-RU" sz="2400" dirty="0" smtClean="0"/>
              <a:t>По итоговым «продуктам деятельности» (альбомы, плакаты, рисунки, макеты, поделки, сказки, пособия, фотоальбомы).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Внешняя оценка – представление работ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Для реализации достижений педагогов и учащихся используются формы: </a:t>
            </a:r>
            <a:endParaRPr lang="ru-RU" sz="2400" dirty="0" smtClean="0"/>
          </a:p>
          <a:p>
            <a:r>
              <a:rPr lang="ru-RU" sz="2400" dirty="0" smtClean="0">
                <a:latin typeface="Arial Narrow" pitchFamily="34" charset="0"/>
              </a:rPr>
              <a:t>фестиваль педагогических идей и проектно-исследовательских работ, Ярмарка проектов, конференция «Малая интеграция»….; </a:t>
            </a:r>
          </a:p>
          <a:p>
            <a:r>
              <a:rPr lang="ru-RU" sz="2400" dirty="0" smtClean="0">
                <a:latin typeface="Arial Narrow" pitchFamily="34" charset="0"/>
              </a:rPr>
              <a:t>конкурсы проектно-исследовательских работ от муниципального до международного уровней; </a:t>
            </a:r>
          </a:p>
          <a:p>
            <a:r>
              <a:rPr lang="ru-RU" sz="2400" dirty="0" smtClean="0">
                <a:latin typeface="Arial Narrow" pitchFamily="34" charset="0"/>
              </a:rPr>
              <a:t>научно-практические конференции всех уровней; </a:t>
            </a:r>
          </a:p>
          <a:p>
            <a:r>
              <a:rPr lang="ru-RU" sz="2400" dirty="0" smtClean="0">
                <a:latin typeface="Arial Narrow" pitchFamily="34" charset="0"/>
              </a:rPr>
              <a:t>молодежные форумы; </a:t>
            </a:r>
          </a:p>
          <a:p>
            <a:r>
              <a:rPr lang="ru-RU" sz="2400" dirty="0" smtClean="0">
                <a:latin typeface="Arial Narrow" pitchFamily="34" charset="0"/>
              </a:rPr>
              <a:t>публикации работ лицеистов и педагогов по материалам конкурсов, конференций; </a:t>
            </a:r>
          </a:p>
          <a:p>
            <a:r>
              <a:rPr lang="ru-RU" sz="2400" dirty="0" smtClean="0">
                <a:latin typeface="Arial Narrow" pitchFamily="34" charset="0"/>
              </a:rPr>
              <a:t>использование современного информационного канала для распространения педагогического опыта и трансляции лучших образцов педагогической деятельности</a:t>
            </a:r>
            <a:r>
              <a:rPr lang="ru-RU" sz="2400" smtClean="0">
                <a:latin typeface="Arial Narrow" pitchFamily="34" charset="0"/>
              </a:rPr>
              <a:t>, работ </a:t>
            </a:r>
            <a:r>
              <a:rPr lang="ru-RU" sz="2400" dirty="0" smtClean="0">
                <a:latin typeface="Arial Narrow" pitchFamily="34" charset="0"/>
              </a:rPr>
              <a:t>учащихся.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Внешняя оценка – представление работ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429684" cy="274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668"/>
                <a:gridCol w="1816174"/>
                <a:gridCol w="2295881"/>
                <a:gridCol w="1918961"/>
              </a:tblGrid>
              <a:tr h="3682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Научно-практические конференции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233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2014-2015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55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Количество конференций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55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Количество участников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55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Количество призовых мест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0034" y="3357562"/>
          <a:ext cx="8501122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Внешняя оценка – представление работ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358248" cy="558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41"/>
                <a:gridCol w="1800783"/>
                <a:gridCol w="2276425"/>
                <a:gridCol w="1902699"/>
              </a:tblGrid>
              <a:tr h="67295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Научно-практические конференции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29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победители и призёры </a:t>
                      </a:r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2014-2015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09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городских 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научно-практических конференций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23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939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Республиканских научно-практических конференций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0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Региональных научно-практических конференций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0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Всероссийских научно-практических конференций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17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Международных конференций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5716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Внешняя оценка – представление работ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442485"/>
          <a:ext cx="9144000" cy="641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689"/>
                <a:gridCol w="7069311"/>
              </a:tblGrid>
              <a:tr h="2857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Научно-практические конференции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2911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Городские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«Творчество. Сотрудничество. Поиск» (ГПЛ)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Межгородская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краеведческая конференция  (ЦБ)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проектных и исследовательских работ «Открываю мир»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2718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Республиканские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«Интеграция»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«Молодые исследователи  Республике Коми»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 исследовательских работ по краеведению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«Краеведческие чтения»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ЮнИОС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«Отечество – Земля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Коми»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Заочный конкурс исследовательских работ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Молодёжный инновационный конвент (УГТУ)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исследовательских работ «Война и революция в оценках Питирима Сорокина»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192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Региональные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Молодёжная научно-практическая конференция  «Коммуникации. Общество. Духовность»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Конференция в рамках  Интеллектуального марафона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 наукой в будущее»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Открытая научно-практическая конференция «Юность, наука, культура»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Молодых работников ООО "Газпром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трансгаз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Ухта»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Молодых работников ООО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Транснефть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Внешняя оценка – представление работ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56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689"/>
                <a:gridCol w="7069311"/>
              </a:tblGrid>
              <a:tr h="4413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Научно-практические конференции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8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Всероссийские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Научная конференция  учащихся «Интеллектуальное возрождение» г Санкт-Петербург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конкурс детских исследовательских работ «Мои первые открытия»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заочный конкурс исследовательских работ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Научная конференция «Шаг в будущее»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Межрегиональный творческий конкурс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иностранному языку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Всероссийские юношеские чтения им. В.И.ВЕРНАДСКОГО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Российский заочный конкурс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«Юность. Наука. Культура»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Финал Всероссийский конкурс научно-исследовательских работ им. Д.И. Менделеева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творческий конкурс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Талантоха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36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Международные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Молодёжная научная конференция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Севергеоэкотех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детских исследовательских работ «Мои  первые открытия»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(в рамках международных и всероссийских конкурсов) «Таланты России» номинация «Исследовательские работы и проекты»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671514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28596" y="142852"/>
            <a:ext cx="8072494" cy="720725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проектно-исследовательская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деятельность </a:t>
            </a:r>
            <a:endParaRPr lang="ru-RU" sz="2400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857232"/>
            <a:ext cx="4500562" cy="56436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29190" y="1000108"/>
            <a:ext cx="3929090" cy="5500726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491174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Компетентностный</a:t>
            </a:r>
            <a:r>
              <a:rPr lang="ru-RU" b="1" dirty="0" smtClean="0"/>
              <a:t> подход</a:t>
            </a:r>
          </a:p>
          <a:p>
            <a:r>
              <a:rPr lang="ru-RU" dirty="0" err="1" smtClean="0">
                <a:latin typeface="Arial Narrow" pitchFamily="34" charset="0"/>
              </a:rPr>
              <a:t>Профориентационный</a:t>
            </a:r>
            <a:r>
              <a:rPr lang="ru-RU" dirty="0" smtClean="0">
                <a:latin typeface="Arial Narrow" pitchFamily="34" charset="0"/>
              </a:rPr>
              <a:t> компонент</a:t>
            </a:r>
          </a:p>
          <a:p>
            <a:r>
              <a:rPr lang="ru-RU" dirty="0" smtClean="0">
                <a:latin typeface="Arial Narrow" pitchFamily="34" charset="0"/>
              </a:rPr>
              <a:t>Фактор новизны</a:t>
            </a:r>
          </a:p>
          <a:p>
            <a:r>
              <a:rPr lang="ru-RU" dirty="0" smtClean="0">
                <a:latin typeface="Arial Narrow" pitchFamily="34" charset="0"/>
              </a:rPr>
              <a:t>Изменяет содержание: исследовательская деятельность как инструмент повышения качества образования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628" y="1214422"/>
            <a:ext cx="3929090" cy="49117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ФГОС</a:t>
            </a:r>
          </a:p>
          <a:p>
            <a:pPr marL="0" indent="0">
              <a:buNone/>
            </a:pPr>
            <a:r>
              <a:rPr lang="ru-RU" b="1" i="1" dirty="0" smtClean="0">
                <a:latin typeface="Arial Narrow" pitchFamily="34" charset="0"/>
              </a:rPr>
              <a:t>Овладение</a:t>
            </a:r>
            <a:r>
              <a:rPr lang="ru-RU" dirty="0" smtClean="0">
                <a:latin typeface="Arial Narrow" pitchFamily="34" charset="0"/>
              </a:rPr>
              <a:t> учебно-познавательными приемами и практическими действиями </a:t>
            </a:r>
            <a:r>
              <a:rPr lang="ru-RU" b="1" i="1" dirty="0" smtClean="0">
                <a:latin typeface="Arial Narrow" pitchFamily="34" charset="0"/>
              </a:rPr>
              <a:t>для решения </a:t>
            </a:r>
            <a:r>
              <a:rPr lang="ru-RU" dirty="0" smtClean="0">
                <a:latin typeface="Arial Narrow" pitchFamily="34" charset="0"/>
              </a:rPr>
              <a:t>личностно и социально значимых задач и </a:t>
            </a:r>
            <a:r>
              <a:rPr lang="ru-RU" b="1" i="1" dirty="0" smtClean="0">
                <a:latin typeface="Arial Narrow" pitchFamily="34" charset="0"/>
              </a:rPr>
              <a:t>нахождения путей решения </a:t>
            </a:r>
            <a:r>
              <a:rPr lang="ru-RU" dirty="0" smtClean="0">
                <a:latin typeface="Arial Narrow" pitchFamily="34" charset="0"/>
              </a:rPr>
              <a:t>проблемных задач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4356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Проблемы управленческой деятельности ПИД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sz="2400" dirty="0" smtClean="0">
                <a:latin typeface="Arial Narrow" pitchFamily="34" charset="0"/>
              </a:rPr>
              <a:t>Загруженность учителей и огромные </a:t>
            </a:r>
            <a:r>
              <a:rPr lang="ru-RU" sz="2400" dirty="0" err="1" smtClean="0">
                <a:latin typeface="Arial Narrow" pitchFamily="34" charset="0"/>
              </a:rPr>
              <a:t>энергозатраты</a:t>
            </a:r>
            <a:r>
              <a:rPr lang="ru-RU" sz="2400" dirty="0" smtClean="0">
                <a:latin typeface="Arial Narrow" pitchFamily="34" charset="0"/>
              </a:rPr>
              <a:t> учителя, которые трудно компенсировать финансовой поддержкой. </a:t>
            </a:r>
          </a:p>
          <a:p>
            <a:pPr>
              <a:buNone/>
            </a:pPr>
            <a:endParaRPr lang="ru-RU" sz="12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Преодоление психологического барьера ряда педагогов по внедрению ПИД, недостаточно владеющих этой технологией.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latin typeface="Arial Narrow" pitchFamily="34" charset="0"/>
              </a:rPr>
              <a:t>Подбор областей, тем и методик исследований.</a:t>
            </a:r>
          </a:p>
          <a:p>
            <a:pPr>
              <a:buNone/>
            </a:pP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Оказание необходимой финансовой поддержки учащимся при проведении исследований и создании проектов.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643050"/>
            <a:ext cx="9144000" cy="5214950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643050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Результаты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проектно-исследовательской деятельности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- инструмент повышения качества образования.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71678"/>
            <a:ext cx="8472518" cy="4054485"/>
          </a:xfrm>
        </p:spPr>
        <p:txBody>
          <a:bodyPr/>
          <a:lstStyle/>
          <a:p>
            <a:r>
              <a:rPr lang="ru-RU" sz="2400" dirty="0" smtClean="0"/>
              <a:t>Рост численности членов НОЛ (за последние три года увеличение на 12 %).</a:t>
            </a:r>
          </a:p>
          <a:p>
            <a:r>
              <a:rPr lang="ru-RU" sz="2400" dirty="0" smtClean="0"/>
              <a:t>Высокие показатели качества обучения: </a:t>
            </a:r>
          </a:p>
          <a:p>
            <a:pPr>
              <a:buNone/>
            </a:pPr>
            <a:r>
              <a:rPr lang="ru-RU" sz="2400" dirty="0" smtClean="0"/>
              <a:t>                    72,8% - 72,3% - 73%</a:t>
            </a:r>
          </a:p>
          <a:p>
            <a:r>
              <a:rPr lang="ru-RU" sz="2400" dirty="0" smtClean="0"/>
              <a:t>Высокие показатели результатов ГИА.  </a:t>
            </a:r>
          </a:p>
          <a:p>
            <a:pPr lvl="0"/>
            <a:r>
              <a:rPr lang="ru-RU" sz="2400" dirty="0" smtClean="0"/>
              <a:t>Лицей является лидером в городе по количеству медалистов.</a:t>
            </a:r>
          </a:p>
          <a:p>
            <a:pPr lvl="0"/>
            <a:r>
              <a:rPr lang="ru-RU" sz="2400" dirty="0" smtClean="0"/>
              <a:t>100% поступление выпускников в ВУЗы. </a:t>
            </a:r>
          </a:p>
          <a:p>
            <a:pPr lvl="0"/>
            <a:r>
              <a:rPr lang="ru-RU" sz="2400" dirty="0" smtClean="0"/>
              <a:t>Положительная динамика по формированию ключевых компетенций учащихся на основе мониторинга.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421481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357158" y="214290"/>
            <a:ext cx="8643997" cy="3929090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БЛАГОДАРЮ ЗА ВНИМАНИЕ</a:t>
            </a:r>
            <a:endParaRPr lang="ru-RU" sz="3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4214818"/>
            <a:ext cx="9144000" cy="264318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14350" indent="-514350" algn="r">
              <a:defRPr/>
            </a:pPr>
            <a:r>
              <a:rPr lang="ru-RU" sz="2000" b="1" i="1" dirty="0" smtClean="0"/>
              <a:t>Щетинина Е.Е., </a:t>
            </a:r>
          </a:p>
          <a:p>
            <a:pPr marL="514350" indent="-514350" algn="r">
              <a:defRPr/>
            </a:pPr>
            <a:r>
              <a:rPr lang="ru-RU" sz="2000" dirty="0" smtClean="0"/>
              <a:t>заместитель директора по учебной работе</a:t>
            </a:r>
          </a:p>
          <a:p>
            <a:pPr marL="514350" indent="-514350" algn="r">
              <a:defRPr/>
            </a:pPr>
            <a:r>
              <a:rPr lang="ru-RU" sz="2000" b="1" i="1" dirty="0" smtClean="0"/>
              <a:t>МАОУ «</a:t>
            </a:r>
            <a:r>
              <a:rPr lang="ru-RU" sz="2000" b="1" i="1" dirty="0" err="1" smtClean="0"/>
              <a:t>Ухтинский</a:t>
            </a:r>
            <a:r>
              <a:rPr lang="ru-RU" sz="2000" b="1" i="1" dirty="0" smtClean="0"/>
              <a:t> технический </a:t>
            </a:r>
          </a:p>
          <a:p>
            <a:pPr marL="514350" indent="-514350" algn="r">
              <a:defRPr/>
            </a:pPr>
            <a:r>
              <a:rPr lang="ru-RU" sz="2000" b="1" i="1" dirty="0" smtClean="0"/>
              <a:t>лицей им. Г.В. </a:t>
            </a:r>
            <a:r>
              <a:rPr lang="ru-RU" sz="2000" b="1" i="1" dirty="0" err="1" smtClean="0"/>
              <a:t>Рассохина</a:t>
            </a:r>
            <a:r>
              <a:rPr lang="ru-RU" sz="2000" b="1" i="1" dirty="0" smtClean="0"/>
              <a:t>»</a:t>
            </a:r>
            <a:br>
              <a:rPr lang="ru-RU" sz="2000" b="1" i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0"/>
            <a:ext cx="8143932" cy="185736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Организация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проектно-исследовательской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000240"/>
            <a:ext cx="9144000" cy="4857760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000240"/>
            <a:ext cx="9144000" cy="1643050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Инновационная образовательная технология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00034" y="4214818"/>
            <a:ext cx="8286808" cy="185736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Средство комплексного решения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задач воспитания, образования, развития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значимость ПИД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1428736"/>
            <a:ext cx="8786874" cy="5214974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75" y="1428750"/>
          <a:ext cx="9144000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Учебно-методическое сопровождение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1428736"/>
            <a:ext cx="8786874" cy="5214974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428736"/>
            <a:ext cx="9144064" cy="469742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  <a:r>
              <a:rPr lang="ru-RU" sz="2000" b="1" dirty="0" smtClean="0"/>
              <a:t>создание образовательной среды </a:t>
            </a:r>
            <a:r>
              <a:rPr lang="ru-RU" sz="2000" dirty="0" smtClean="0"/>
              <a:t>для организации ПИД учащихся в условиях перехода к новым образовательным стандартам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r>
              <a:rPr lang="ru-RU" sz="2000" dirty="0" smtClean="0"/>
              <a:t>сформировать организационную модель поддержки ПИД на уровне ОО. </a:t>
            </a:r>
          </a:p>
          <a:p>
            <a:r>
              <a:rPr lang="ru-RU" sz="2000" dirty="0" smtClean="0"/>
              <a:t>апробировать методики </a:t>
            </a:r>
            <a:r>
              <a:rPr lang="ru-RU" sz="2000" dirty="0" smtClean="0"/>
              <a:t>мониторинга: хода, результатов, и перспектив развития учащихся, индивидуальной психологической и педагогической траектории развития учащихся </a:t>
            </a:r>
            <a:r>
              <a:rPr lang="ru-RU" sz="2000" dirty="0" smtClean="0"/>
              <a:t>и  методики формирования компетенций. </a:t>
            </a:r>
          </a:p>
          <a:p>
            <a:r>
              <a:rPr lang="ru-RU" sz="2000" dirty="0" smtClean="0"/>
              <a:t>создать условия роста квалификации педагогов в сфере проектно-исследовательской деятельности. </a:t>
            </a:r>
          </a:p>
          <a:p>
            <a:r>
              <a:rPr lang="ru-RU" sz="2000" dirty="0" smtClean="0"/>
              <a:t>формировать </a:t>
            </a:r>
            <a:r>
              <a:rPr lang="ru-RU" sz="2000" dirty="0" err="1" smtClean="0"/>
              <a:t>медиа-информационное</a:t>
            </a:r>
            <a:r>
              <a:rPr lang="ru-RU" sz="2000" dirty="0" smtClean="0"/>
              <a:t> накопление для информационной поддержки проектно-исследовательской деятельности учащихся.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Учебно-методическое сопровождение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1428736"/>
            <a:ext cx="8786874" cy="5214974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214346" y="1571612"/>
          <a:ext cx="914406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Внутришкольные</a:t>
            </a:r>
            <a:r>
              <a:rPr lang="ru-RU" sz="2400" b="1" dirty="0" smtClean="0">
                <a:solidFill>
                  <a:srgbClr val="FFFF00"/>
                </a:solidFill>
              </a:rPr>
              <a:t> нормативные документы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Учебно-методическое сопровождение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1428736"/>
            <a:ext cx="8786874" cy="5214974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214346" y="1571612"/>
          <a:ext cx="914406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gradFill rotWithShape="1">
            <a:gsLst>
              <a:gs pos="0">
                <a:srgbClr val="2A4C49"/>
              </a:gs>
              <a:gs pos="100000">
                <a:srgbClr val="5CA4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00034" y="214290"/>
            <a:ext cx="8143932" cy="928694"/>
          </a:xfrm>
          <a:prstGeom prst="ellipse">
            <a:avLst/>
          </a:prstGeom>
          <a:gradFill rotWithShape="1">
            <a:gsLst>
              <a:gs pos="0">
                <a:srgbClr val="49837D"/>
              </a:gs>
              <a:gs pos="50000">
                <a:schemeClr val="bg1">
                  <a:alpha val="14999"/>
                </a:schemeClr>
              </a:gs>
              <a:gs pos="100000">
                <a:srgbClr val="49837D"/>
              </a:gs>
            </a:gsLst>
            <a:lin ang="5400000" scaled="1"/>
          </a:gradFill>
          <a:ln w="9525">
            <a:solidFill>
              <a:srgbClr val="457B7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Профессиональная компетентность педагогов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928670"/>
            <a:ext cx="9144000" cy="5929330"/>
          </a:xfrm>
          <a:prstGeom prst="rect">
            <a:avLst/>
          </a:prstGeom>
          <a:gradFill rotWithShape="1">
            <a:gsLst>
              <a:gs pos="0">
                <a:srgbClr val="E1FDFF"/>
              </a:gs>
              <a:gs pos="50000">
                <a:schemeClr val="accent1"/>
              </a:gs>
              <a:gs pos="100000">
                <a:srgbClr val="E1F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282" y="928670"/>
            <a:ext cx="8786874" cy="5715040"/>
          </a:xfrm>
          <a:prstGeom prst="rect">
            <a:avLst/>
          </a:prstGeom>
          <a:gradFill rotWithShape="1">
            <a:gsLst>
              <a:gs pos="0">
                <a:srgbClr val="ECF7F8"/>
              </a:gs>
              <a:gs pos="100000">
                <a:srgbClr val="ABCED5"/>
              </a:gs>
            </a:gsLst>
            <a:lin ang="5400000" scaled="1"/>
          </a:gradFill>
          <a:ln w="9525">
            <a:solidFill>
              <a:srgbClr val="ABCE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6868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909</Words>
  <Application>Microsoft Office PowerPoint</Application>
  <PresentationFormat>Экран (4:3)</PresentationFormat>
  <Paragraphs>216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Научное общество лицеистов</vt:lpstr>
      <vt:lpstr>Циклограмма управления ПИД</vt:lpstr>
      <vt:lpstr>Результат</vt:lpstr>
      <vt:lpstr>Внешняя оценка – представление работ</vt:lpstr>
      <vt:lpstr>Внешняя оценка – представление работ</vt:lpstr>
      <vt:lpstr>Внешняя оценка – представление работ</vt:lpstr>
      <vt:lpstr>Внешняя оценка – представление работ</vt:lpstr>
      <vt:lpstr>Внешняя оценка – представление работ</vt:lpstr>
      <vt:lpstr>Проблемы управленческой деятельности ПИД</vt:lpstr>
      <vt:lpstr>Результаты  проектно-исследовательской деятельности  - инструмент повышения качества образования. 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гарант</cp:lastModifiedBy>
  <cp:revision>336</cp:revision>
  <dcterms:created xsi:type="dcterms:W3CDTF">2008-12-07T11:42:49Z</dcterms:created>
  <dcterms:modified xsi:type="dcterms:W3CDTF">2015-12-09T04:55:23Z</dcterms:modified>
</cp:coreProperties>
</file>